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2.xml" ContentType="application/vnd.openxmlformats-officedocument.presentationml.notesSlide+xml"/>
  <Override PartName="/ppt/ink/ink453.xml" ContentType="application/inkml+xml"/>
  <Override PartName="/ppt/notesSlides/notesSlide43.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4.xml" ContentType="application/vnd.openxmlformats-officedocument.presentationml.notesSlide+xml"/>
  <Override PartName="/ppt/ink/ink486.xml" ContentType="application/inkml+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2.xml" ContentType="application/vnd.openxmlformats-officedocument.presentationml.notesSlide+xml"/>
  <Override PartName="/ppt/ink/ink562.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9.xml" ContentType="application/inkml+xml"/>
  <Override PartName="/ppt/notesSlides/notesSlide62.xml" ContentType="application/vnd.openxmlformats-officedocument.presentationml.notesSlide+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notesSlides/notesSlide63.xml" ContentType="application/vnd.openxmlformats-officedocument.presentationml.notesSlide+xml"/>
  <Override PartName="/ppt/ink/ink601.xml" ContentType="application/inkml+xml"/>
  <Override PartName="/ppt/notesSlides/notesSlide64.xml" ContentType="application/vnd.openxmlformats-officedocument.presentationml.notesSlide+xml"/>
  <Override PartName="/ppt/ink/ink602.xml" ContentType="application/inkml+xml"/>
  <Override PartName="/ppt/notesSlides/notesSlide65.xml" ContentType="application/vnd.openxmlformats-officedocument.presentationml.notesSlide+xml"/>
  <Override PartName="/ppt/ink/ink603.xml" ContentType="application/inkml+xml"/>
  <Override PartName="/ppt/notesSlides/notesSlide66.xml" ContentType="application/vnd.openxmlformats-officedocument.presentationml.notesSlide+xml"/>
  <Override PartName="/ppt/ink/ink604.xml" ContentType="application/inkml+xml"/>
  <Override PartName="/ppt/ink/ink605.xml" ContentType="application/inkml+xml"/>
  <Override PartName="/ppt/notesSlides/notesSlide67.xml" ContentType="application/vnd.openxmlformats-officedocument.presentationml.notesSlide+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notesSlides/notesSlide68.xml" ContentType="application/vnd.openxmlformats-officedocument.presentationml.notesSlide+xml"/>
  <Override PartName="/ppt/ink/ink630.xml" ContentType="application/inkml+xml"/>
  <Override PartName="/ppt/notesSlides/notesSlide69.xml" ContentType="application/vnd.openxmlformats-officedocument.presentationml.notesSlide+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notesSlides/notesSlide70.xml" ContentType="application/vnd.openxmlformats-officedocument.presentationml.notesSlide+xml"/>
  <Override PartName="/ppt/ink/ink659.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660.xml" ContentType="application/inkml+xml"/>
  <Override PartName="/ppt/notesSlides/notesSlide7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61.xml" ContentType="application/inkml+xml"/>
  <Override PartName="/ppt/ink/ink662.xml" ContentType="application/inkml+xml"/>
  <Override PartName="/ppt/ink/ink663.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notesSlides/notesSlide7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8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notesSlides/notesSlide8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notesSlides/notesSlide84.xml" ContentType="application/vnd.openxmlformats-officedocument.presentationml.notesSlide+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8"/>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504" r:id="rId43"/>
    <p:sldId id="630" r:id="rId44"/>
    <p:sldId id="490" r:id="rId45"/>
    <p:sldId id="621" r:id="rId46"/>
    <p:sldId id="624" r:id="rId47"/>
    <p:sldId id="625" r:id="rId48"/>
    <p:sldId id="626" r:id="rId49"/>
    <p:sldId id="623" r:id="rId50"/>
    <p:sldId id="508" r:id="rId51"/>
    <p:sldId id="507" r:id="rId52"/>
    <p:sldId id="511" r:id="rId53"/>
    <p:sldId id="632" r:id="rId54"/>
    <p:sldId id="634" r:id="rId55"/>
    <p:sldId id="635" r:id="rId56"/>
    <p:sldId id="636" r:id="rId57"/>
    <p:sldId id="633" r:id="rId58"/>
    <p:sldId id="512" r:id="rId59"/>
    <p:sldId id="665" r:id="rId60"/>
    <p:sldId id="518" r:id="rId61"/>
    <p:sldId id="650" r:id="rId62"/>
    <p:sldId id="651" r:id="rId63"/>
    <p:sldId id="652" r:id="rId64"/>
    <p:sldId id="653" r:id="rId65"/>
    <p:sldId id="654" r:id="rId66"/>
    <p:sldId id="655" r:id="rId67"/>
    <p:sldId id="656" r:id="rId68"/>
    <p:sldId id="522" r:id="rId69"/>
    <p:sldId id="657" r:id="rId70"/>
    <p:sldId id="658" r:id="rId71"/>
    <p:sldId id="659" r:id="rId72"/>
    <p:sldId id="524" r:id="rId73"/>
    <p:sldId id="525" r:id="rId74"/>
    <p:sldId id="562" r:id="rId75"/>
    <p:sldId id="564" r:id="rId76"/>
    <p:sldId id="566" r:id="rId77"/>
    <p:sldId id="568" r:id="rId78"/>
    <p:sldId id="661" r:id="rId79"/>
    <p:sldId id="663" r:id="rId80"/>
    <p:sldId id="664" r:id="rId81"/>
    <p:sldId id="662" r:id="rId82"/>
    <p:sldId id="535" r:id="rId83"/>
    <p:sldId id="539" r:id="rId84"/>
    <p:sldId id="540" r:id="rId85"/>
    <p:sldId id="640" r:id="rId86"/>
    <p:sldId id="647" r:id="rId87"/>
    <p:sldId id="649" r:id="rId88"/>
    <p:sldId id="648" r:id="rId89"/>
    <p:sldId id="536" r:id="rId90"/>
    <p:sldId id="541" r:id="rId91"/>
    <p:sldId id="542" r:id="rId92"/>
    <p:sldId id="543" r:id="rId93"/>
    <p:sldId id="586" r:id="rId94"/>
    <p:sldId id="597" r:id="rId95"/>
    <p:sldId id="596" r:id="rId96"/>
    <p:sldId id="59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2438" autoAdjust="0"/>
  </p:normalViewPr>
  <p:slideViewPr>
    <p:cSldViewPr snapToGrid="0">
      <p:cViewPr varScale="1">
        <p:scale>
          <a:sx n="80" d="100"/>
          <a:sy n="80" d="100"/>
        </p:scale>
        <p:origin x="894" y="90"/>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Data creation helpers are a must!</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Teardown / rollback scripts are necessary</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 creation helpers are a must!</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Teardown / rollback scripts are necessary</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8">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 And the last question, did many of you found automated UI tests to be harder, or more painful to write, than your other automated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going to lie, I generally dislike UI tests. They often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They are hard to set up. They’re slow to execute. They can’t be run in parallel. You can't mock out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dependencies or run tests in isolation.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deal with creating test data in an actual database</a:t>
            </a:r>
          </a:p>
          <a:p>
            <a:pPr lvl="0"/>
            <a:r>
              <a:rPr lang="en-US" sz="1200" kern="1200" dirty="0">
                <a:solidFill>
                  <a:schemeClr val="tx1"/>
                </a:solidFill>
                <a:effectLst/>
                <a:latin typeface="+mn-lt"/>
                <a:ea typeface="+mn-ea"/>
                <a:cs typeface="+mn-cs"/>
              </a:rPr>
              <a:t>Miscellaneous tips and tricks that you may or may not think of as “fun”, but can certainly make these things less painful</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a:t>
            </a:r>
            <a:r>
              <a:rPr lang="en-US" sz="1200" kern="1200">
                <a:solidFill>
                  <a:schemeClr val="tx1"/>
                </a:solidFill>
                <a:effectLst/>
                <a:latin typeface="+mn-lt"/>
                <a:ea typeface="+mn-ea"/>
                <a:cs typeface="+mn-cs"/>
              </a:rPr>
              <a:t>Again, I’m </a:t>
            </a:r>
            <a:r>
              <a:rPr lang="en-US" sz="1200" kern="1200" dirty="0">
                <a:solidFill>
                  <a:schemeClr val="tx1"/>
                </a:solidFill>
                <a:effectLst/>
                <a:latin typeface="+mn-lt"/>
                <a:ea typeface="+mn-ea"/>
                <a:cs typeface="+mn-cs"/>
              </a:rPr>
              <a:t>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generally easy to write and cheap to execute, but because they tend to test things in isolation, they don’t give us a lot of confidence in the overall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lots of confidence about the system,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conceivably test the code in question”? 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r>
              <a:rPr lang="en-US" sz="1200" kern="1200" dirty="0">
                <a:solidFill>
                  <a:schemeClr val="tx1"/>
                </a:solidFill>
                <a:effectLst/>
                <a:latin typeface="+mn-lt"/>
                <a:ea typeface="+mn-ea"/>
                <a:cs typeface="+mn-cs"/>
              </a:rPr>
              <a:t>If this rule is important enough that it justifies a test, then the only way to do that is through a UI test, and the UI test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talk about some of these patterns in more detail in a little bit, but for now the point is that in order to test that one tiny piece of logic in the view code we’d have to create a new user object, save it, spin up the browser, log in as that user, navigate to the My Account page, and then use Selenium to determine if the cycle date is visible.</a:t>
            </a:r>
          </a:p>
          <a:p>
            <a:r>
              <a:rPr lang="en-US" sz="1200" kern="1200" dirty="0">
                <a:solidFill>
                  <a:schemeClr val="tx1"/>
                </a:solidFill>
                <a:effectLst/>
                <a:latin typeface="+mn-lt"/>
                <a:ea typeface="+mn-ea"/>
                <a:cs typeface="+mn-cs"/>
              </a:rPr>
              <a:t>That’s a lot 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it gets hairy if those tests have to create or modify data because you end up with multiple tests, each trying to make the same permanent changes to the database. Unit tests don’t have any of those constraints.</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technique isn’t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write them right, they can be extremely brittle.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take so long to run, triaging and fixing broken tests can be very time consuming.</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all kinds of things that you can test for using data or integration tests that don’t require spinning up a browser:</a:t>
            </a:r>
          </a:p>
          <a:p>
            <a:pPr lvl="0"/>
            <a:r>
              <a:rPr lang="en-US" sz="1200" kern="1200" dirty="0">
                <a:solidFill>
                  <a:schemeClr val="tx1"/>
                </a:solidFill>
                <a:effectLst/>
                <a:latin typeface="+mn-lt"/>
                <a:ea typeface="+mn-ea"/>
                <a:cs typeface="+mn-cs"/>
              </a:rPr>
              <a:t>Database changes</a:t>
            </a:r>
          </a:p>
          <a:p>
            <a:pPr lvl="0"/>
            <a:r>
              <a:rPr lang="en-US" sz="1200" kern="1200" dirty="0">
                <a:solidFill>
                  <a:schemeClr val="tx1"/>
                </a:solidFill>
                <a:effectLst/>
                <a:latin typeface="+mn-lt"/>
                <a:ea typeface="+mn-ea"/>
                <a:cs typeface="+mn-cs"/>
              </a:rPr>
              <a:t>File system updates</a:t>
            </a:r>
          </a:p>
          <a:p>
            <a:pPr lvl="0"/>
            <a:r>
              <a:rPr lang="en-US" sz="1200" kern="1200" dirty="0">
                <a:solidFill>
                  <a:schemeClr val="tx1"/>
                </a:solidFill>
                <a:effectLst/>
                <a:latin typeface="+mn-lt"/>
                <a:ea typeface="+mn-ea"/>
                <a:cs typeface="+mn-cs"/>
              </a:rPr>
              <a:t>Email delivery</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brings us, finally, to UI tests, which are the most costly tests we write, but also the ones that give us the most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already said that we use unit tests against a view model to check for calculations and visibility of certain data, and that we use data and integration tests to validate most of our business logic.</a:t>
            </a:r>
          </a:p>
          <a:p>
            <a:r>
              <a:rPr lang="en-US" sz="1200" kern="1200" dirty="0">
                <a:solidFill>
                  <a:schemeClr val="tx1"/>
                </a:solidFill>
                <a:effectLst/>
                <a:latin typeface="+mn-lt"/>
                <a:ea typeface="+mn-ea"/>
                <a:cs typeface="+mn-cs"/>
              </a:rPr>
              <a:t>So what does that leave for UI tests to focus 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we try to only write UI tests for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those reasons, and many more, my team resisted writing UI tests for a very long time. We’ve been producing a large and complex SaaS product for about 8 years. We’ve been writing unit and integration tests since the beginning, and we’re up to about 7000 unit and integration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might think that with thousands of unit and integration tests, that we’d be able to very quickly release new code into 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thought that two years ago, you’d have been wrong. Unfortunately, no matter how many unit and integration tests we wrote, we kept having experiences like this. </a:t>
            </a:r>
          </a:p>
          <a:p>
            <a:endParaRPr lang="en-US"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This pattern directs us to create an application-specific API that is used by your tests to automate the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Following this pattern, we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class for every page or UI component that we want to test. In this case, I’ll be showing you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 Login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the point of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to create an API that your UI tests can use to interact with that page. The idea is that by writing tests against this API they’ll be cleaner, have less duplication, and be less tightly coupled to any one specific automation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that we do in these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create public properties representing the HTML elements on that page. </a:t>
            </a:r>
          </a:p>
          <a:p>
            <a:r>
              <a:rPr lang="en-US" sz="1200" kern="1200" dirty="0">
                <a:solidFill>
                  <a:schemeClr val="tx1"/>
                </a:solidFill>
                <a:effectLst/>
                <a:latin typeface="+mn-lt"/>
                <a:ea typeface="+mn-ea"/>
                <a:cs typeface="+mn-cs"/>
              </a:rPr>
              <a:t>For instance, this is a Login page so it has a username field, a password field, and a button to submit the form. </a:t>
            </a: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talk more about writing good selectors in a little bit, for now the main point is that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exposes its HTML elements as public properties, and if you’re using WebDriver you can use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to easily bind those properties to the DOM. All we have to do is worry about the selector and Selenium WebDriver handles the rest.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your code references one of these properties, the browser automation tool will query the DOM and return a proxy object for interacting with that HTML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Doing this means that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will provide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the page,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application-centric API is focused around what the elements </a:t>
            </a:r>
            <a:r>
              <a:rPr lang="en-US" sz="1200" i="1" kern="1200" dirty="0">
                <a:solidFill>
                  <a:schemeClr val="tx1"/>
                </a:solidFill>
                <a:effectLst/>
                <a:latin typeface="+mn-lt"/>
                <a:ea typeface="+mn-ea"/>
                <a:cs typeface="+mn-cs"/>
              </a:rPr>
              <a:t>mean </a:t>
            </a:r>
            <a:r>
              <a:rPr lang="en-US" sz="1200" kern="1200" dirty="0">
                <a:solidFill>
                  <a:schemeClr val="tx1"/>
                </a:solidFill>
                <a:effectLst/>
                <a:latin typeface="+mn-lt"/>
                <a:ea typeface="+mn-ea"/>
                <a:cs typeface="+mn-cs"/>
              </a:rPr>
              <a:t>and how they can be used, whereas an HTML-centric API is tightly coupled to how those elements are actually built.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Application-centric APIs are better because they allow a software client, like a test, to do anything that a human being could do, but without requiring that client to know anything about the specific HTML structure in use.  This more closely models how people use a website; when we see a form, wee see a username field, a password field, and a button. Humans don't need to understand how the HTML is structured in order to use the page, and neither should your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 HTML structure changes over time, we really don’t want large numbers of tests to break. The application-centric model encapsulates the HTML structure in a single place where it’s easy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our test code looked like this. Each test would interact with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properties to modify HTML elements, and then would make the necessary assertions.</a:t>
            </a:r>
          </a:p>
          <a:p>
            <a:r>
              <a:rPr lang="en-US" sz="1200" kern="1200" dirty="0">
                <a:solidFill>
                  <a:schemeClr val="tx1"/>
                </a:solidFill>
                <a:effectLst/>
                <a:latin typeface="+mn-lt"/>
                <a:ea typeface="+mn-ea"/>
                <a:cs typeface="+mn-cs"/>
              </a:rPr>
              <a:t>Simple, right? We’ve definitely decoupled this tests from the HTML </a:t>
            </a:r>
            <a:r>
              <a:rPr lang="en-US" sz="1200" i="1" kern="1200" dirty="0">
                <a:solidFill>
                  <a:schemeClr val="tx1"/>
                </a:solidFill>
                <a:effectLst/>
                <a:latin typeface="+mn-lt"/>
                <a:ea typeface="+mn-ea"/>
                <a:cs typeface="+mn-cs"/>
              </a:rPr>
              <a:t>structure</a:t>
            </a:r>
            <a:r>
              <a:rPr lang="en-US" sz="1200" kern="1200" dirty="0">
                <a:solidFill>
                  <a:schemeClr val="tx1"/>
                </a:solidFill>
                <a:effectLst/>
                <a:latin typeface="+mn-lt"/>
                <a:ea typeface="+mn-ea"/>
                <a:cs typeface="+mn-cs"/>
              </a:rPr>
              <a:t>, but it’s still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coupled to the specific 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for a moment that I have five different tests I want to run for the login page:</a:t>
            </a:r>
          </a:p>
          <a:p>
            <a:pPr lvl="0"/>
            <a:r>
              <a:rPr lang="en-US" sz="1200" kern="1200" dirty="0">
                <a:solidFill>
                  <a:schemeClr val="tx1"/>
                </a:solidFill>
                <a:effectLst/>
                <a:latin typeface="+mn-lt"/>
                <a:ea typeface="+mn-ea"/>
                <a:cs typeface="+mn-cs"/>
              </a:rPr>
              <a:t>Invalid credentials results in an error message showing up on the page</a:t>
            </a:r>
          </a:p>
          <a:p>
            <a:pPr lvl="0"/>
            <a:r>
              <a:rPr lang="en-US" sz="1200" kern="1200" dirty="0">
                <a:solidFill>
                  <a:schemeClr val="tx1"/>
                </a:solidFill>
                <a:effectLst/>
                <a:latin typeface="+mn-lt"/>
                <a:ea typeface="+mn-ea"/>
                <a:cs typeface="+mn-cs"/>
              </a:rPr>
              <a:t>Valid credentials for a “locked” account displays an error message</a:t>
            </a:r>
          </a:p>
          <a:p>
            <a:pPr lvl="0"/>
            <a:r>
              <a:rPr lang="en-US" sz="1200" kern="1200" dirty="0">
                <a:solidFill>
                  <a:schemeClr val="tx1"/>
                </a:solidFill>
                <a:effectLst/>
                <a:latin typeface="+mn-lt"/>
                <a:ea typeface="+mn-ea"/>
                <a:cs typeface="+mn-cs"/>
              </a:rPr>
              <a:t>Valid credentials for an Admin user causes redirect to the Admin dashboard</a:t>
            </a:r>
          </a:p>
          <a:p>
            <a:pPr lvl="0"/>
            <a:r>
              <a:rPr lang="en-US" sz="1200" kern="1200" dirty="0">
                <a:solidFill>
                  <a:schemeClr val="tx1"/>
                </a:solidFill>
                <a:effectLst/>
                <a:latin typeface="+mn-lt"/>
                <a:ea typeface="+mn-ea"/>
                <a:cs typeface="+mn-cs"/>
              </a:rPr>
              <a:t>Valid credentials for a Normal User causes redirect to the default dashboard</a:t>
            </a:r>
          </a:p>
          <a:p>
            <a:pPr lvl="0"/>
            <a:r>
              <a:rPr lang="en-US" sz="1200" kern="1200" dirty="0">
                <a:solidFill>
                  <a:schemeClr val="tx1"/>
                </a:solidFill>
                <a:effectLst/>
                <a:latin typeface="+mn-lt"/>
                <a:ea typeface="+mn-ea"/>
                <a:cs typeface="+mn-cs"/>
              </a:rPr>
              <a:t>If a user that hasn’t changed their password in over 180 days triggers Password Reset process</a:t>
            </a: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Things like “when the account is locked, don’t let user log in” should be a unit or integration test instead. </a:t>
            </a:r>
          </a:p>
          <a:p>
            <a:r>
              <a:rPr lang="en-US" sz="1200" kern="1200" dirty="0">
                <a:solidFill>
                  <a:schemeClr val="tx1"/>
                </a:solidFill>
                <a:effectLst/>
                <a:latin typeface="+mn-lt"/>
                <a:ea typeface="+mn-ea"/>
                <a:cs typeface="+mn-cs"/>
              </a:rPr>
              <a:t>In a real-world test of a login page I’d probably have a single test that ensures that a failed login results in an error message being displayed, but I’d enumerate all of the different reasons that could cause the failure, and the specific error messages that are appropriate for each one, as lower level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the code to PROD, and then we'd get a phone call that was the equivalent of "hey guys, why is the boat sinking after that latest update?"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for a system like this would contain lots of mocks and stubs, and they would tell us things like “</a:t>
            </a:r>
            <a:r>
              <a:rPr lang="en-US" sz="1200" i="1" kern="1200" dirty="0">
                <a:solidFill>
                  <a:schemeClr val="tx1"/>
                </a:solidFill>
                <a:effectLst/>
                <a:latin typeface="+mn-lt"/>
                <a:ea typeface="+mn-ea"/>
                <a:cs typeface="+mn-cs"/>
              </a:rPr>
              <a:t>if </a:t>
            </a:r>
            <a:r>
              <a:rPr lang="en-US" sz="1200" kern="1200" dirty="0">
                <a:solidFill>
                  <a:schemeClr val="tx1"/>
                </a:solidFill>
                <a:effectLst/>
                <a:latin typeface="+mn-lt"/>
                <a:ea typeface="+mn-ea"/>
                <a:cs typeface="+mn-cs"/>
              </a:rPr>
              <a:t>the electrical system is working,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the lights will turn on when you press this switch”. That’s great to know when testing the switch but doesn’t really tell us that the boat will float when placed in the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Integration tests for a system like this would tell us things like “the engine correctly moves the propeller at the desired speed”. Again, that’s really helpful when designing the propeller system, but again it doesn’t tell us whether or not the boat is going to actually float.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we accepted the fact that unit and integration tests alone are insufficient to support a large or complex app. </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as well.</a:t>
            </a: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slides ago I stated that every UI test needs to consider these 4 things.</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handle the navigation to the page in question using the </a:t>
            </a:r>
            <a:r>
              <a:rPr lang="en-US" sz="1200" i="1" kern="1200" dirty="0" err="1">
                <a:solidFill>
                  <a:schemeClr val="tx1"/>
                </a:solidFill>
                <a:effectLst/>
                <a:latin typeface="+mn-lt"/>
                <a:ea typeface="+mn-ea"/>
                <a:cs typeface="+mn-cs"/>
              </a:rPr>
              <a:t>GoToPage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Reusing the </a:t>
            </a:r>
            <a:r>
              <a:rPr lang="en-US" sz="1200" i="1" kern="1200" dirty="0" err="1">
                <a:solidFill>
                  <a:schemeClr val="tx1"/>
                </a:solidFill>
                <a:effectLst/>
                <a:latin typeface="+mn-lt"/>
                <a:ea typeface="+mn-ea"/>
                <a:cs typeface="+mn-cs"/>
              </a:rPr>
              <a:t>LoginPage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because only UI tests give us the confidence that our code will work correctly when a user hits the site in a browser. Only UI tests give us that reliable confidence that the boat will in fact float.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if you're building a large or complex application that is under constant development, then you need the additional confidence that UI tests provide. You simply cannot maintain a stable, sustainable velocity over time without automated tests that tell you things actually work in the browser.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an applicant goes through become a licensed practitioner in a field such as nursing or real estate.</a:t>
            </a:r>
          </a:p>
          <a:p>
            <a:r>
              <a:rPr lang="en-US" sz="1200" kern="1200" dirty="0">
                <a:solidFill>
                  <a:schemeClr val="tx1"/>
                </a:solidFill>
                <a:effectLst/>
                <a:latin typeface="+mn-lt"/>
                <a:ea typeface="+mn-ea"/>
                <a:cs typeface="+mn-cs"/>
              </a:rPr>
              <a:t>As you might imagine, these workflows can be very complex. Applicants need to fill out an application form that collects lots of different data, they need to pay different types of fees, other people might need to conduct background checks or review the applications in different ways, and all of this stuff needs to be configurable because it varies widely from credential to credential. </a:t>
            </a:r>
          </a:p>
          <a:p>
            <a:r>
              <a:rPr lang="en-US" sz="1200" kern="1200" dirty="0">
                <a:solidFill>
                  <a:schemeClr val="tx1"/>
                </a:solidFill>
                <a:effectLst/>
                <a:latin typeface="+mn-lt"/>
                <a:ea typeface="+mn-ea"/>
                <a:cs typeface="+mn-cs"/>
              </a:rPr>
              <a:t>The data entry forms that a user has to fill out during this process are a key feature of the system, and we decided that they needed to be covered with UI tests.</a:t>
            </a:r>
          </a:p>
          <a:p>
            <a:r>
              <a:rPr lang="en-US" sz="1200" kern="1200" dirty="0">
                <a:solidFill>
                  <a:schemeClr val="tx1"/>
                </a:solidFill>
                <a:effectLst/>
                <a:latin typeface="+mn-lt"/>
                <a:ea typeface="+mn-ea"/>
                <a:cs typeface="+mn-cs"/>
              </a:rPr>
              <a:t>As we started writing more and more UI tests for those features we very quickly realized that test data management would be a crucial to keeping our costs under control.</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 local database that’s built up from a standard baseline that is checked into source control and already has sample data in it. </a:t>
            </a:r>
          </a:p>
          <a:p>
            <a:r>
              <a:rPr lang="en-US" sz="1200" kern="1200" dirty="0">
                <a:solidFill>
                  <a:schemeClr val="tx1"/>
                </a:solidFill>
                <a:effectLst/>
                <a:latin typeface="+mn-lt"/>
                <a:ea typeface="+mn-ea"/>
                <a:cs typeface="+mn-cs"/>
              </a:rPr>
              <a:t>If that database already has a data entry form created, then we can just create a constant that references the ID of that pre-existing record, and then the test is super easy to write. 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so you define a new form, save it to the snapshot, and add its ID to the list.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test we write deals specifically with the ability to render a form using a tabbed UI, so we create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data entry form and save it to the snapshot as well.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yet another test we write deals with the review process that some application forms go through.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things is different enough that it's logical to just create a new data entry form in that baseline database and reference it in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She needs to write a test that deals with a multi-tab UI, that also has an application fee, </a:t>
            </a:r>
            <a:r>
              <a:rPr lang="en-US" sz="1200" i="1" kern="1200" dirty="0">
                <a:solidFill>
                  <a:schemeClr val="tx1"/>
                </a:solidFill>
                <a:effectLst/>
                <a:latin typeface="+mn-lt"/>
                <a:ea typeface="+mn-ea"/>
                <a:cs typeface="+mn-cs"/>
              </a:rPr>
              <a:t>and </a:t>
            </a:r>
            <a:r>
              <a:rPr lang="en-US" sz="1200" i="0" kern="1200" dirty="0">
                <a:solidFill>
                  <a:schemeClr val="tx1"/>
                </a:solidFill>
                <a:effectLst/>
                <a:latin typeface="+mn-lt"/>
                <a:ea typeface="+mn-ea"/>
                <a:cs typeface="+mn-cs"/>
              </a:rPr>
              <a:t>goes through a review step. She has no way of knowing </a:t>
            </a:r>
            <a:r>
              <a:rPr lang="en-US" sz="1200" kern="1200" dirty="0">
                <a:solidFill>
                  <a:schemeClr val="tx1"/>
                </a:solidFill>
                <a:effectLst/>
                <a:latin typeface="+mn-lt"/>
                <a:ea typeface="+mn-ea"/>
                <a:cs typeface="+mn-cs"/>
              </a:rPr>
              <a:t>which, if any, of these pre-built things meet those specific needs, so she’ll also do the logical thing and create yet another pre-built record.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you end up with lots of duplication because there just isn't a good way to manage reusable data at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if that newly hired programmer needs a tabbed data entry form with an application fee, she could write a tiny bit of SQL that just modifies the pre-existing form with a fee and ensures that it </a:t>
            </a:r>
            <a:r>
              <a:rPr lang="en-US" sz="1200" i="1" kern="1200" dirty="0">
                <a:solidFill>
                  <a:schemeClr val="tx1"/>
                </a:solidFill>
                <a:effectLst/>
                <a:latin typeface="+mn-lt"/>
                <a:ea typeface="+mn-ea"/>
                <a:cs typeface="+mn-cs"/>
              </a:rPr>
              <a:t>also </a:t>
            </a:r>
            <a:r>
              <a:rPr lang="en-US" sz="1200" i="0" kern="1200" dirty="0">
                <a:solidFill>
                  <a:schemeClr val="tx1"/>
                </a:solidFill>
                <a:effectLst/>
                <a:latin typeface="+mn-lt"/>
                <a:ea typeface="+mn-ea"/>
                <a:cs typeface="+mn-cs"/>
              </a:rPr>
              <a:t>is now multi-tab.</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now you have tests making permanent changes to shared global data, and that’s dangerous. You might get different results if you run the tests in different sequences, because there might a test that </a:t>
            </a:r>
            <a:r>
              <a:rPr lang="en-US" sz="1200" i="1" kern="1200" dirty="0">
                <a:solidFill>
                  <a:schemeClr val="tx1"/>
                </a:solidFill>
                <a:effectLst/>
                <a:latin typeface="+mn-lt"/>
                <a:ea typeface="+mn-ea"/>
                <a:cs typeface="+mn-cs"/>
              </a:rPr>
              <a:t>assumes </a:t>
            </a:r>
            <a:r>
              <a:rPr lang="en-US" sz="1200" i="0" kern="1200" dirty="0">
                <a:solidFill>
                  <a:schemeClr val="tx1"/>
                </a:solidFill>
                <a:effectLst/>
                <a:latin typeface="+mn-lt"/>
                <a:ea typeface="+mn-ea"/>
                <a:cs typeface="+mn-cs"/>
              </a:rPr>
              <a:t>that the form with the application fee uses a single-tab UI. If that test runs first, it will pass. But if </a:t>
            </a:r>
            <a:r>
              <a:rPr lang="en-US" sz="1200" i="1" kern="1200" dirty="0">
                <a:solidFill>
                  <a:schemeClr val="tx1"/>
                </a:solidFill>
                <a:effectLst/>
                <a:latin typeface="+mn-lt"/>
                <a:ea typeface="+mn-ea"/>
                <a:cs typeface="+mn-cs"/>
              </a:rPr>
              <a:t>this </a:t>
            </a:r>
            <a:r>
              <a:rPr lang="en-US" sz="1200" i="0" kern="1200" dirty="0">
                <a:solidFill>
                  <a:schemeClr val="tx1"/>
                </a:solidFill>
                <a:effectLst/>
                <a:latin typeface="+mn-lt"/>
                <a:ea typeface="+mn-ea"/>
                <a:cs typeface="+mn-cs"/>
              </a:rPr>
              <a:t>test runs first, and this change persists in the database, then that other test is going to fail because the system is no longer in the expected state.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Those failures are really hard to triage; lets say that other test fails, and so we reset to a known clean state and run it by itself under a debugger. But this time, the test passes. And then we run the whole suite together, and it fails again. That's a </a:t>
            </a:r>
            <a:r>
              <a:rPr lang="en-US" sz="1200" i="1" kern="1200" dirty="0">
                <a:solidFill>
                  <a:schemeClr val="tx1"/>
                </a:solidFill>
                <a:effectLst/>
                <a:latin typeface="+mn-lt"/>
                <a:ea typeface="+mn-ea"/>
                <a:cs typeface="+mn-cs"/>
              </a:rPr>
              <a:t>really </a:t>
            </a:r>
            <a:r>
              <a:rPr lang="en-US" sz="1200" i="0" kern="1200" dirty="0">
                <a:solidFill>
                  <a:schemeClr val="tx1"/>
                </a:solidFill>
                <a:effectLst/>
                <a:latin typeface="+mn-lt"/>
                <a:ea typeface="+mn-ea"/>
                <a:cs typeface="+mn-cs"/>
              </a:rPr>
              <a:t>frustrating way to spend an afternoon!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believe that whenever it's possible to do so, each test should create its own test data. Tests should make the fewest possible assumptions about the state of the database and should be as self-contained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when creating test data, tests should be precise and explicit about which properties of that data its creating are actually relevant to the test. I'll show an example of this in a moment, but first I want to say that this approach has been hugely successful for us. It does slow down our tests, but it means that our tests tend to stay green. Relying on shared data works great at the beginning but the maintenance costs of that approach really add up over time. This is a really good example of the principle of going slow, in order to go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93893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Unfortunately, there’s a difference between </a:t>
            </a:r>
            <a:r>
              <a:rPr lang="en-US" sz="1200" i="1" kern="1200" dirty="0">
                <a:solidFill>
                  <a:schemeClr val="tx1"/>
                </a:solidFill>
                <a:effectLst/>
                <a:latin typeface="+mn-lt"/>
                <a:ea typeface="+mn-ea"/>
                <a:cs typeface="+mn-cs"/>
              </a:rPr>
              <a:t>knowing the path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walking the path</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first attempts at UI testing were painful. We made lots of mistakes, we wrote lots of bad tests, and we spent lots of time struggling to keep them green.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kept at it. We kept looking for better patterns and different ways of doing things, and over time our UI tests got better.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late last year, one of the new developers on my team said something that inspired me to write this talk.</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have literally thousands of tests that need to construct things like this, so the maintenance costs of the test code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were talking about our UI testing patterns and he said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is the reason I’m up here today. It told me that, even though we still struggle with many aspects of our UI tests, we've solved enough of the pain points to hit an inflection point where programmers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them.</a:t>
            </a:r>
          </a:p>
          <a:p>
            <a:br>
              <a:rPr lang="en-US" b="0" dirty="0"/>
            </a:br>
            <a:r>
              <a:rPr lang="en-US" b="0" dirty="0"/>
              <a:t>Because in the beginning, that's what was happening! Even though we knew we needed these things, they were painful enough to write and maintain that we often looked for a way to avoid them. Once we smoothed out enough of those rough edges, we made fewer and fewer excuses.</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Don’t new up test data by hand; wrap the test data creation in some API </a:t>
            </a:r>
          </a:p>
          <a:p>
            <a:pPr lvl="0"/>
            <a:r>
              <a:rPr lang="en-US" sz="1200" kern="1200" dirty="0">
                <a:solidFill>
                  <a:schemeClr val="tx1"/>
                </a:solidFill>
                <a:effectLst/>
                <a:latin typeface="+mn-lt"/>
                <a:ea typeface="+mn-ea"/>
                <a:cs typeface="+mn-cs"/>
              </a:rPr>
              <a:t>When you create test data, only specify those values that actually impact the test. Let your data creation helpers provide default values for everything else.</a:t>
            </a: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your two options when it comes to test data.</a:t>
            </a:r>
          </a:p>
          <a:p>
            <a:r>
              <a:rPr lang="en-US" sz="1200" kern="1200" dirty="0">
                <a:solidFill>
                  <a:schemeClr val="tx1"/>
                </a:solidFill>
                <a:effectLst/>
                <a:latin typeface="+mn-lt"/>
                <a:ea typeface="+mn-ea"/>
                <a:cs typeface="+mn-cs"/>
              </a:rPr>
              <a:t>Using existing data can make individual tests easy to write, but managing the pre-existing data is difficult, especially at scale.</a:t>
            </a:r>
            <a:r>
              <a:rPr lang="en-US" sz="1200" kern="1200" baseline="0" dirty="0">
                <a:solidFill>
                  <a:schemeClr val="tx1"/>
                </a:solidFill>
                <a:effectLst/>
                <a:latin typeface="+mn-lt"/>
                <a:ea typeface="+mn-ea"/>
                <a:cs typeface="+mn-cs"/>
              </a:rPr>
              <a:t> It's also a bad idea when your tests need to modify or delete data, because then you run into issues where the side effects of one test break another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A good library</a:t>
            </a:r>
            <a:r>
              <a:rPr lang="en-US" sz="1200" kern="1200" baseline="0" dirty="0">
                <a:solidFill>
                  <a:schemeClr val="tx1"/>
                </a:solidFill>
                <a:effectLst/>
                <a:latin typeface="+mn-lt"/>
                <a:ea typeface="+mn-ea"/>
                <a:cs typeface="+mn-cs"/>
              </a:rPr>
              <a:t> of data creation helpers makes it easy to do. </a:t>
            </a:r>
            <a:r>
              <a:rPr lang="en-US" sz="1200" kern="1200" dirty="0">
                <a:solidFill>
                  <a:schemeClr val="tx1"/>
                </a:solidFill>
                <a:effectLst/>
                <a:latin typeface="+mn-lt"/>
                <a:ea typeface="+mn-ea"/>
                <a:cs typeface="+mn-cs"/>
              </a:rPr>
              <a:t>Also, every time you run the test suite it will create more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in the database, so you’ll want to write some teardown methods or create some scripts that can easily restore your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learned some hard fought lessons that I want to share in the hopes that your journey to that same inflection point is shorter and less painful than ours.</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has to do with how you bind your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to the DOM.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there is no One True Way of UI Testing. There are no silver bullets. Instead, there are lots and lots of different approaches you can take, and each one involves its own trade-offs and benefits.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talk is not about any one specific library or framework or tool or testing service. It's more about how we </a:t>
            </a:r>
            <a:r>
              <a:rPr lang="en-US" sz="1200" i="1" kern="1200" dirty="0">
                <a:solidFill>
                  <a:schemeClr val="tx1"/>
                </a:solidFill>
                <a:effectLst/>
                <a:latin typeface="+mn-lt"/>
                <a:ea typeface="+mn-ea"/>
                <a:cs typeface="+mn-cs"/>
              </a:rPr>
              <a:t>think </a:t>
            </a:r>
            <a:r>
              <a:rPr lang="en-US" sz="1200" i="0" kern="1200" dirty="0">
                <a:solidFill>
                  <a:schemeClr val="tx1"/>
                </a:solidFill>
                <a:effectLst/>
                <a:latin typeface="+mn-lt"/>
                <a:ea typeface="+mn-ea"/>
                <a:cs typeface="+mn-cs"/>
              </a:rPr>
              <a:t>about UI testing </a:t>
            </a:r>
            <a:r>
              <a:rPr lang="en-US" sz="1200" kern="1200" dirty="0">
                <a:solidFill>
                  <a:schemeClr val="tx1"/>
                </a:solidFill>
                <a:effectLst/>
                <a:latin typeface="+mn-lt"/>
                <a:ea typeface="+mn-ea"/>
                <a:cs typeface="+mn-cs"/>
              </a:rPr>
              <a:t>a large, complex, server-rendered, line-of-business web app.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live in a different world then you might approach those trade-offs differently. That's cool! I hope that by laying out the reasons behind our choices, you can still get value from this session regardless of your technical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you find yourself testing what feels like “business logic” via the UI, look for ways to refactor the code so that you can unit test that logic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application-centric API for your tests to consume.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encapsulating the DOM locators and page functionality within these objects you can isolate your test logic from the HTML implementation and make your tests much easier to maintain.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Thank you for your time, and have fun testing!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 Id="rId8" Type="http://schemas.openxmlformats.org/officeDocument/2006/relationships/customXml" Target="../ink/ink88.xml"/><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s>
</file>

<file path=ppt/slides/_rels/slide16.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790.emf"/><Relationship Id="rId42" Type="http://schemas.openxmlformats.org/officeDocument/2006/relationships/customXml" Target="../ink/ink124.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137.xml"/><Relationship Id="rId16" Type="http://schemas.openxmlformats.org/officeDocument/2006/relationships/customXml" Target="../ink/ink111.xml"/><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08.xml"/><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12.xml"/><Relationship Id="rId39" Type="http://schemas.openxmlformats.org/officeDocument/2006/relationships/image" Target="../media/image99.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107.emf"/><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29" Type="http://schemas.openxmlformats.org/officeDocument/2006/relationships/image" Target="../media/image94.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2" Type="http://schemas.openxmlformats.org/officeDocument/2006/relationships/notesSlide" Target="../notesSlides/notesSlide17.xml"/><Relationship Id="rId16" Type="http://schemas.openxmlformats.org/officeDocument/2006/relationships/image" Target="../media/image781.emf"/><Relationship Id="rId29" Type="http://schemas.openxmlformats.org/officeDocument/2006/relationships/customXml" Target="../ink/ink155.xml"/><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8.png"/><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18.xml.rels><?xml version="1.0" encoding="UTF-8" standalone="yes"?>
<Relationships xmlns="http://schemas.openxmlformats.org/package/2006/relationships"><Relationship Id="rId26" Type="http://schemas.openxmlformats.org/officeDocument/2006/relationships/customXml" Target="../ink/ink177.xml"/><Relationship Id="rId21" Type="http://schemas.openxmlformats.org/officeDocument/2006/relationships/image" Target="../media/image1051.emf"/><Relationship Id="rId42" Type="http://schemas.openxmlformats.org/officeDocument/2006/relationships/customXml" Target="../ink/ink18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198.xml"/><Relationship Id="rId16" Type="http://schemas.openxmlformats.org/officeDocument/2006/relationships/customXml" Target="../ink/ink172.xml"/><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169.xml"/><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173.xml"/><Relationship Id="rId39" Type="http://schemas.openxmlformats.org/officeDocument/2006/relationships/image" Target="../media/image1141.emf"/><Relationship Id="rId34" Type="http://schemas.openxmlformats.org/officeDocument/2006/relationships/customXml" Target="../ink/ink181.xml"/><Relationship Id="rId50" Type="http://schemas.openxmlformats.org/officeDocument/2006/relationships/customXml" Target="../ink/ink189.xml"/><Relationship Id="rId55" Type="http://schemas.openxmlformats.org/officeDocument/2006/relationships/image" Target="../media/image122.emf"/><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42" Type="http://schemas.openxmlformats.org/officeDocument/2006/relationships/customXml" Target="../ink/ink24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59.xml"/><Relationship Id="rId84" Type="http://schemas.openxmlformats.org/officeDocument/2006/relationships/customXml" Target="../ink/ink26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39" Type="http://schemas.openxmlformats.org/officeDocument/2006/relationships/image" Target="../media/image141.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49.emf"/><Relationship Id="rId76" Type="http://schemas.openxmlformats.org/officeDocument/2006/relationships/customXml" Target="../ink/ink263.xml"/><Relationship Id="rId71" Type="http://schemas.openxmlformats.org/officeDocument/2006/relationships/image" Target="../media/image891.emf"/><Relationship Id="rId92" Type="http://schemas.openxmlformats.org/officeDocument/2006/relationships/customXml" Target="../ink/ink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 Id="rId8" Type="http://schemas.openxmlformats.org/officeDocument/2006/relationships/customXml" Target="../ink/ink274.xml"/></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03.xml"/><Relationship Id="rId42" Type="http://schemas.openxmlformats.org/officeDocument/2006/relationships/image" Target="../media/image1601.emf"/><Relationship Id="rId47" Type="http://schemas.openxmlformats.org/officeDocument/2006/relationships/customXml" Target="../ink/ink316.xml"/><Relationship Id="rId63" Type="http://schemas.openxmlformats.org/officeDocument/2006/relationships/customXml" Target="../ink/ink32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61" Type="http://schemas.openxmlformats.org/officeDocument/2006/relationships/customXml" Target="../ink/ink323.xml"/><Relationship Id="rId19" Type="http://schemas.openxmlformats.org/officeDocument/2006/relationships/customXml" Target="../ink/ink30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10" Type="http://schemas.openxmlformats.org/officeDocument/2006/relationships/image" Target="../media/image782.emf"/><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3" Type="http://schemas.openxmlformats.org/officeDocument/2006/relationships/customXml" Target="../ink/ink299.xml"/><Relationship Id="rId18" Type="http://schemas.openxmlformats.org/officeDocument/2006/relationships/image" Target="../media/image821.emf"/><Relationship Id="rId39" Type="http://schemas.openxmlformats.org/officeDocument/2006/relationships/customXml" Target="../ink/ink31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20.xml"/><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29" Type="http://schemas.openxmlformats.org/officeDocument/2006/relationships/customXml" Target="../ink/ink307.xml"/></Relationships>
</file>

<file path=ppt/slides/_rels/slide37.xml.rels><?xml version="1.0" encoding="UTF-8" standalone="yes"?>
<Relationships xmlns="http://schemas.openxmlformats.org/package/2006/relationships"><Relationship Id="rId26" Type="http://schemas.openxmlformats.org/officeDocument/2006/relationships/customXml" Target="../ink/ink342.xml"/><Relationship Id="rId21" Type="http://schemas.openxmlformats.org/officeDocument/2006/relationships/image" Target="../media/image186.emf"/><Relationship Id="rId42" Type="http://schemas.openxmlformats.org/officeDocument/2006/relationships/customXml" Target="../ink/ink35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363.xml"/><Relationship Id="rId16" Type="http://schemas.openxmlformats.org/officeDocument/2006/relationships/customXml" Target="../ink/ink337.xml"/><Relationship Id="rId11" Type="http://schemas.openxmlformats.org/officeDocument/2006/relationships/image" Target="../media/image181.emf"/><Relationship Id="rId32" Type="http://schemas.openxmlformats.org/officeDocument/2006/relationships/customXml" Target="../ink/ink34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358.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9.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334.xml"/><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338.xml"/><Relationship Id="rId39" Type="http://schemas.openxmlformats.org/officeDocument/2006/relationships/image" Target="../media/image195.emf"/><Relationship Id="rId34" Type="http://schemas.openxmlformats.org/officeDocument/2006/relationships/customXml" Target="../ink/ink346.xml"/><Relationship Id="rId50" Type="http://schemas.openxmlformats.org/officeDocument/2006/relationships/customXml" Target="../ink/ink354.xml"/><Relationship Id="rId55" Type="http://schemas.openxmlformats.org/officeDocument/2006/relationships/image" Target="../media/image203.emf"/><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341.xml"/><Relationship Id="rId40" Type="http://schemas.openxmlformats.org/officeDocument/2006/relationships/customXml" Target="../ink/ink349.xml"/><Relationship Id="rId45" Type="http://schemas.openxmlformats.org/officeDocument/2006/relationships/image" Target="../media/image198.emf"/><Relationship Id="rId66" Type="http://schemas.openxmlformats.org/officeDocument/2006/relationships/customXml" Target="../ink/ink36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4.png"/><Relationship Id="rId2" Type="http://schemas.openxmlformats.org/officeDocument/2006/relationships/notesSlide" Target="../notesSlides/notesSlide39.xml"/><Relationship Id="rId16" Type="http://schemas.openxmlformats.org/officeDocument/2006/relationships/image" Target="../media/image226.emf"/><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2.png"/><Relationship Id="rId19" Type="http://schemas.openxmlformats.org/officeDocument/2006/relationships/customXml" Target="../ink/ink375.xml"/><Relationship Id="rId4" Type="http://schemas.openxmlformats.org/officeDocument/2006/relationships/image" Target="../media/image21.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5.gif"/><Relationship Id="rId51" Type="http://schemas.openxmlformats.org/officeDocument/2006/relationships/customXml" Target="../ink/ink391.xml"/><Relationship Id="rId3" Type="http://schemas.openxmlformats.org/officeDocument/2006/relationships/image" Target="../media/image20.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0" Type="http://schemas.openxmlformats.org/officeDocument/2006/relationships/image" Target="../media/image228.emf"/><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0.png"/><Relationship Id="rId21" Type="http://schemas.openxmlformats.org/officeDocument/2006/relationships/image" Target="../media/image255.emf"/><Relationship Id="rId7" Type="http://schemas.openxmlformats.org/officeDocument/2006/relationships/image" Target="../media/image24.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2.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 Id="rId8" Type="http://schemas.openxmlformats.org/officeDocument/2006/relationships/customXml" Target="../ink/ink396.xml"/></Relationships>
</file>

<file path=ppt/slides/_rels/slide41.xml.rels><?xml version="1.0" encoding="UTF-8" standalone="yes"?>
<Relationships xmlns="http://schemas.openxmlformats.org/package/2006/relationships"><Relationship Id="rId26" Type="http://schemas.openxmlformats.org/officeDocument/2006/relationships/customXml" Target="../ink/ink418.xml"/><Relationship Id="rId21" Type="http://schemas.openxmlformats.org/officeDocument/2006/relationships/image" Target="../media/image273.emf"/><Relationship Id="rId42" Type="http://schemas.openxmlformats.org/officeDocument/2006/relationships/customXml" Target="../ink/ink426.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439.xml"/><Relationship Id="rId84" Type="http://schemas.openxmlformats.org/officeDocument/2006/relationships/customXml" Target="../ink/ink447.xml"/><Relationship Id="rId89" Type="http://schemas.openxmlformats.org/officeDocument/2006/relationships/image" Target="../media/image308.emf"/><Relationship Id="rId16" Type="http://schemas.openxmlformats.org/officeDocument/2006/relationships/customXml" Target="../ink/ink413.xml"/><Relationship Id="rId11" Type="http://schemas.openxmlformats.org/officeDocument/2006/relationships/image" Target="../media/image268.emf"/><Relationship Id="rId32" Type="http://schemas.openxmlformats.org/officeDocument/2006/relationships/customXml" Target="../ink/ink421.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302.emf"/><Relationship Id="rId5" Type="http://schemas.openxmlformats.org/officeDocument/2006/relationships/image" Target="../media/image28.png"/><Relationship Id="rId90" Type="http://schemas.openxmlformats.org/officeDocument/2006/relationships/customXml" Target="../ink/ink450.xml"/><Relationship Id="rId95" Type="http://schemas.openxmlformats.org/officeDocument/2006/relationships/image" Target="../media/image219.emf"/><Relationship Id="rId22" Type="http://schemas.openxmlformats.org/officeDocument/2006/relationships/customXml" Target="../ink/ink416.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429.xml"/><Relationship Id="rId64" Type="http://schemas.openxmlformats.org/officeDocument/2006/relationships/customXml" Target="../ink/ink437.xml"/><Relationship Id="rId69" Type="http://schemas.openxmlformats.org/officeDocument/2006/relationships/image" Target="../media/image297.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6.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27.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414.xml"/><Relationship Id="rId39" Type="http://schemas.openxmlformats.org/officeDocument/2006/relationships/image" Target="../media/image282.emf"/><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290.emf"/><Relationship Id="rId76" Type="http://schemas.openxmlformats.org/officeDocument/2006/relationships/customXml" Target="../ink/ink443.xml"/><Relationship Id="rId7" Type="http://schemas.openxmlformats.org/officeDocument/2006/relationships/image" Target="../media/image30.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1.xml"/><Relationship Id="rId29" Type="http://schemas.openxmlformats.org/officeDocument/2006/relationships/image" Target="../media/image277.emf"/><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85.emf"/><Relationship Id="rId66" Type="http://schemas.openxmlformats.org/officeDocument/2006/relationships/customXml" Target="../ink/ink438.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 Id="rId14" Type="http://schemas.openxmlformats.org/officeDocument/2006/relationships/customXml" Target="../ink/ink412.xml"/><Relationship Id="rId30" Type="http://schemas.openxmlformats.org/officeDocument/2006/relationships/customXml" Target="../ink/ink420.xml"/><Relationship Id="rId35" Type="http://schemas.openxmlformats.org/officeDocument/2006/relationships/image" Target="../media/image280.emf"/><Relationship Id="rId56" Type="http://schemas.openxmlformats.org/officeDocument/2006/relationships/customXml" Target="../ink/ink433.xml"/><Relationship Id="rId77" Type="http://schemas.openxmlformats.org/officeDocument/2006/relationships/image" Target="../media/image301.emf"/></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3.xml.rels><?xml version="1.0" encoding="UTF-8" standalone="yes"?>
<Relationships xmlns="http://schemas.openxmlformats.org/package/2006/relationships"><Relationship Id="rId26" Type="http://schemas.openxmlformats.org/officeDocument/2006/relationships/customXml" Target="../ink/ink465.xml"/><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3.xml"/><Relationship Id="rId16" Type="http://schemas.openxmlformats.org/officeDocument/2006/relationships/customXml" Target="../ink/ink460.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32.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 Id="rId1" Type="http://schemas.openxmlformats.org/officeDocument/2006/relationships/slideLayout" Target="../slideLayouts/slideLayout2.xml"/><Relationship Id="rId6" Type="http://schemas.openxmlformats.org/officeDocument/2006/relationships/customXml" Target="../ink/ink455.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457.xml"/><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461.xml"/><Relationship Id="rId39" Type="http://schemas.openxmlformats.org/officeDocument/2006/relationships/image" Target="../media/image2701.emf"/></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5.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6.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6.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 Id="rId8" Type="http://schemas.openxmlformats.org/officeDocument/2006/relationships/customXml" Target="../ink/ink489.xml"/><Relationship Id="rId3" Type="http://schemas.openxmlformats.org/officeDocument/2006/relationships/diagramData" Target="../diagrams/data5.xml"/></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7.xml"/><Relationship Id="rId16" Type="http://schemas.openxmlformats.org/officeDocument/2006/relationships/customXml" Target="../ink/ink509.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 Id="rId3" Type="http://schemas.openxmlformats.org/officeDocument/2006/relationships/diagramData" Target="../diagrams/data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0" Type="http://schemas.openxmlformats.org/officeDocument/2006/relationships/customXml" Target="../ink/ink511.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8.xml"/><Relationship Id="rId16" Type="http://schemas.openxmlformats.org/officeDocument/2006/relationships/customXml" Target="../ink/ink530.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0" Type="http://schemas.openxmlformats.org/officeDocument/2006/relationships/customXml" Target="../ink/ink532.xml"/><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s>
</file>

<file path=ppt/slides/_rels/slide49.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35.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1.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37.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7.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 Id="rId8" Type="http://schemas.openxmlformats.org/officeDocument/2006/relationships/customXml" Target="../ink/ink565.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579.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13" Type="http://schemas.openxmlformats.org/officeDocument/2006/relationships/customXml" Target="../ink/ink584.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597.xml"/><Relationship Id="rId21" Type="http://schemas.openxmlformats.org/officeDocument/2006/relationships/customXml" Target="../ink/ink588.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581.xml"/><Relationship Id="rId2" Type="http://schemas.openxmlformats.org/officeDocument/2006/relationships/notesSlide" Target="../notesSlides/notesSlide62.xml"/><Relationship Id="rId16" Type="http://schemas.openxmlformats.org/officeDocument/2006/relationships/image" Target="../media/image332.emf"/><Relationship Id="rId29" Type="http://schemas.openxmlformats.org/officeDocument/2006/relationships/customXml" Target="../ink/ink592.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583.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596.xml"/><Relationship Id="rId40" Type="http://schemas.openxmlformats.org/officeDocument/2006/relationships/image" Target="../media/image345.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47.emf"/><Relationship Id="rId4" Type="http://schemas.openxmlformats.org/officeDocument/2006/relationships/image" Target="../media/image41.png"/><Relationship Id="rId9" Type="http://schemas.openxmlformats.org/officeDocument/2006/relationships/customXml" Target="../ink/ink582.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591.xml"/><Relationship Id="rId30" Type="http://schemas.openxmlformats.org/officeDocument/2006/relationships/image" Target="../media/image339.emf"/><Relationship Id="rId35" Type="http://schemas.openxmlformats.org/officeDocument/2006/relationships/customXml" Target="../ink/ink595.xml"/><Relationship Id="rId43" Type="http://schemas.openxmlformats.org/officeDocument/2006/relationships/customXml" Target="../ink/ink599.xml"/><Relationship Id="rId8" Type="http://schemas.openxmlformats.org/officeDocument/2006/relationships/image" Target="../media/image222.emf"/><Relationship Id="rId3" Type="http://schemas.openxmlformats.org/officeDocument/2006/relationships/image" Target="../media/image40.png"/><Relationship Id="rId12" Type="http://schemas.openxmlformats.org/officeDocument/2006/relationships/image" Target="../media/image329.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44.emf"/><Relationship Id="rId46" Type="http://schemas.openxmlformats.org/officeDocument/2006/relationships/image" Target="../media/image348.emf"/><Relationship Id="rId20" Type="http://schemas.openxmlformats.org/officeDocument/2006/relationships/image" Target="../media/image334.emf"/><Relationship Id="rId41" Type="http://schemas.openxmlformats.org/officeDocument/2006/relationships/customXml" Target="../ink/ink598.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01.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2.emf"/><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customXml" Target="../ink/ink602.xml"/><Relationship Id="rId5" Type="http://schemas.openxmlformats.org/officeDocument/2006/relationships/image" Target="../media/image42.png"/><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0.png"/><Relationship Id="rId7" Type="http://schemas.openxmlformats.org/officeDocument/2006/relationships/customXml" Target="../ink/ink603.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0.png"/><Relationship Id="rId7" Type="http://schemas.openxmlformats.org/officeDocument/2006/relationships/customXml" Target="../ink/ink60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356.emf"/><Relationship Id="rId4" Type="http://schemas.openxmlformats.org/officeDocument/2006/relationships/image" Target="../media/image41.png"/><Relationship Id="rId9" Type="http://schemas.openxmlformats.org/officeDocument/2006/relationships/customXml" Target="../ink/ink605.xml"/></Relationships>
</file>

<file path=ppt/slides/_rels/slide67.xml.rels><?xml version="1.0" encoding="UTF-8" standalone="yes"?>
<Relationships xmlns="http://schemas.openxmlformats.org/package/2006/relationships"><Relationship Id="rId13" Type="http://schemas.openxmlformats.org/officeDocument/2006/relationships/customXml" Target="../ink/ink609.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22.xml"/><Relationship Id="rId21" Type="http://schemas.openxmlformats.org/officeDocument/2006/relationships/customXml" Target="../ink/ink613.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26.xml"/><Relationship Id="rId50" Type="http://schemas.openxmlformats.org/officeDocument/2006/relationships/image" Target="../media/image380.emf"/><Relationship Id="rId7" Type="http://schemas.openxmlformats.org/officeDocument/2006/relationships/customXml" Target="../ink/ink606.xml"/><Relationship Id="rId2" Type="http://schemas.openxmlformats.org/officeDocument/2006/relationships/notesSlide" Target="../notesSlides/notesSlide67.xml"/><Relationship Id="rId16" Type="http://schemas.openxmlformats.org/officeDocument/2006/relationships/image" Target="../media/image362.emf"/><Relationship Id="rId29" Type="http://schemas.openxmlformats.org/officeDocument/2006/relationships/customXml" Target="../ink/ink617.xml"/><Relationship Id="rId11" Type="http://schemas.openxmlformats.org/officeDocument/2006/relationships/customXml" Target="../ink/ink608.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21.xml"/><Relationship Id="rId40" Type="http://schemas.openxmlformats.org/officeDocument/2006/relationships/image" Target="../media/image375.emf"/><Relationship Id="rId45" Type="http://schemas.openxmlformats.org/officeDocument/2006/relationships/customXml" Target="../ink/ink625.xml"/><Relationship Id="rId53" Type="http://schemas.openxmlformats.org/officeDocument/2006/relationships/customXml" Target="../ink/ink629.xml"/><Relationship Id="rId5" Type="http://schemas.openxmlformats.org/officeDocument/2006/relationships/image" Target="../media/image42.png"/><Relationship Id="rId10" Type="http://schemas.openxmlformats.org/officeDocument/2006/relationships/image" Target="../media/image358.emf"/><Relationship Id="rId19" Type="http://schemas.openxmlformats.org/officeDocument/2006/relationships/customXml" Target="../ink/ink612.xml"/><Relationship Id="rId31" Type="http://schemas.openxmlformats.org/officeDocument/2006/relationships/customXml" Target="../ink/ink618.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1.png"/><Relationship Id="rId9" Type="http://schemas.openxmlformats.org/officeDocument/2006/relationships/customXml" Target="../ink/ink607.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16.xml"/><Relationship Id="rId30" Type="http://schemas.openxmlformats.org/officeDocument/2006/relationships/image" Target="../media/image369.emf"/><Relationship Id="rId35" Type="http://schemas.openxmlformats.org/officeDocument/2006/relationships/customXml" Target="../ink/ink620.xml"/><Relationship Id="rId43" Type="http://schemas.openxmlformats.org/officeDocument/2006/relationships/customXml" Target="../ink/ink624.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28.xml"/><Relationship Id="rId3" Type="http://schemas.openxmlformats.org/officeDocument/2006/relationships/image" Target="../media/image40.png"/><Relationship Id="rId12" Type="http://schemas.openxmlformats.org/officeDocument/2006/relationships/image" Target="../media/image359.emf"/><Relationship Id="rId17" Type="http://schemas.openxmlformats.org/officeDocument/2006/relationships/customXml" Target="../ink/ink611.xml"/><Relationship Id="rId25" Type="http://schemas.openxmlformats.org/officeDocument/2006/relationships/customXml" Target="../ink/ink615.xml"/><Relationship Id="rId33" Type="http://schemas.openxmlformats.org/officeDocument/2006/relationships/customXml" Target="../ink/ink619.xml"/><Relationship Id="rId38" Type="http://schemas.openxmlformats.org/officeDocument/2006/relationships/image" Target="../media/image374.emf"/><Relationship Id="rId46" Type="http://schemas.openxmlformats.org/officeDocument/2006/relationships/image" Target="../media/image378.emf"/><Relationship Id="rId20" Type="http://schemas.openxmlformats.org/officeDocument/2006/relationships/image" Target="../media/image364.emf"/><Relationship Id="rId41" Type="http://schemas.openxmlformats.org/officeDocument/2006/relationships/customXml" Target="../ink/ink623.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3.png"/><Relationship Id="rId15" Type="http://schemas.openxmlformats.org/officeDocument/2006/relationships/customXml" Target="../ink/ink610.xml"/><Relationship Id="rId23" Type="http://schemas.openxmlformats.org/officeDocument/2006/relationships/customXml" Target="../ink/ink614.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27.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30.xml"/></Relationships>
</file>

<file path=ppt/slides/_rels/slide69.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38.xml"/><Relationship Id="rId26" Type="http://schemas.openxmlformats.org/officeDocument/2006/relationships/customXml" Target="../ink/ink642.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46.xml"/><Relationship Id="rId42" Type="http://schemas.openxmlformats.org/officeDocument/2006/relationships/customXml" Target="../ink/ink650.xml"/><Relationship Id="rId47" Type="http://schemas.openxmlformats.org/officeDocument/2006/relationships/image" Target="../media/image409.emf"/><Relationship Id="rId50" Type="http://schemas.openxmlformats.org/officeDocument/2006/relationships/customXml" Target="../ink/ink654.xml"/><Relationship Id="rId55" Type="http://schemas.openxmlformats.org/officeDocument/2006/relationships/image" Target="../media/image414.emf"/><Relationship Id="rId7" Type="http://schemas.openxmlformats.org/officeDocument/2006/relationships/image" Target="../media/image387.emf"/><Relationship Id="rId2" Type="http://schemas.openxmlformats.org/officeDocument/2006/relationships/notesSlide" Target="../notesSlides/notesSlide69.xml"/><Relationship Id="rId16" Type="http://schemas.openxmlformats.org/officeDocument/2006/relationships/customXml" Target="../ink/ink637.xml"/><Relationship Id="rId29" Type="http://schemas.openxmlformats.org/officeDocument/2006/relationships/image" Target="../media/image399.emf"/><Relationship Id="rId11" Type="http://schemas.openxmlformats.org/officeDocument/2006/relationships/image" Target="../media/image389.emf"/><Relationship Id="rId24" Type="http://schemas.openxmlformats.org/officeDocument/2006/relationships/customXml" Target="../ink/ink641.xml"/><Relationship Id="rId32" Type="http://schemas.openxmlformats.org/officeDocument/2006/relationships/customXml" Target="../ink/ink645.xml"/><Relationship Id="rId37" Type="http://schemas.openxmlformats.org/officeDocument/2006/relationships/image" Target="../media/image404.emf"/><Relationship Id="rId40" Type="http://schemas.openxmlformats.org/officeDocument/2006/relationships/customXml" Target="../ink/ink649.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58.xml"/><Relationship Id="rId5" Type="http://schemas.openxmlformats.org/officeDocument/2006/relationships/image" Target="../media/image386.emf"/><Relationship Id="rId19" Type="http://schemas.openxmlformats.org/officeDocument/2006/relationships/image" Target="../media/image394.emf"/><Relationship Id="rId4" Type="http://schemas.openxmlformats.org/officeDocument/2006/relationships/customXml" Target="../ink/ink631.xml"/><Relationship Id="rId9" Type="http://schemas.openxmlformats.org/officeDocument/2006/relationships/image" Target="../media/image388.emf"/><Relationship Id="rId14" Type="http://schemas.openxmlformats.org/officeDocument/2006/relationships/customXml" Target="../ink/ink636.xml"/><Relationship Id="rId22" Type="http://schemas.openxmlformats.org/officeDocument/2006/relationships/customXml" Target="../ink/ink640.xml"/><Relationship Id="rId27" Type="http://schemas.openxmlformats.org/officeDocument/2006/relationships/image" Target="../media/image398.emf"/><Relationship Id="rId30" Type="http://schemas.openxmlformats.org/officeDocument/2006/relationships/customXml" Target="../ink/ink644.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53.xml"/><Relationship Id="rId56" Type="http://schemas.openxmlformats.org/officeDocument/2006/relationships/customXml" Target="../ink/ink657.xml"/><Relationship Id="rId8" Type="http://schemas.openxmlformats.org/officeDocument/2006/relationships/customXml" Target="../ink/ink633.xml"/><Relationship Id="rId51" Type="http://schemas.openxmlformats.org/officeDocument/2006/relationships/image" Target="../media/image412.emf"/><Relationship Id="rId3" Type="http://schemas.openxmlformats.org/officeDocument/2006/relationships/image" Target="../media/image44.png"/><Relationship Id="rId12" Type="http://schemas.openxmlformats.org/officeDocument/2006/relationships/customXml" Target="../ink/ink635.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48.xml"/><Relationship Id="rId46" Type="http://schemas.openxmlformats.org/officeDocument/2006/relationships/customXml" Target="../ink/ink652.xml"/><Relationship Id="rId59" Type="http://schemas.openxmlformats.org/officeDocument/2006/relationships/image" Target="../media/image416.emf"/><Relationship Id="rId20" Type="http://schemas.openxmlformats.org/officeDocument/2006/relationships/customXml" Target="../ink/ink639.xml"/><Relationship Id="rId41" Type="http://schemas.openxmlformats.org/officeDocument/2006/relationships/image" Target="../media/image406.emf"/><Relationship Id="rId54" Type="http://schemas.openxmlformats.org/officeDocument/2006/relationships/customXml" Target="../ink/ink656.xml"/><Relationship Id="rId1" Type="http://schemas.openxmlformats.org/officeDocument/2006/relationships/slideLayout" Target="../slideLayouts/slideLayout2.xml"/><Relationship Id="rId6" Type="http://schemas.openxmlformats.org/officeDocument/2006/relationships/customXml" Target="../ink/ink632.xml"/><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43.xml"/><Relationship Id="rId36" Type="http://schemas.openxmlformats.org/officeDocument/2006/relationships/customXml" Target="../ink/ink647.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34.xml"/><Relationship Id="rId31" Type="http://schemas.openxmlformats.org/officeDocument/2006/relationships/image" Target="../media/image400.emf"/><Relationship Id="rId44" Type="http://schemas.openxmlformats.org/officeDocument/2006/relationships/customXml" Target="../ink/ink651.xml"/><Relationship Id="rId52" Type="http://schemas.openxmlformats.org/officeDocument/2006/relationships/customXml" Target="../ink/ink6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59.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60.xml"/></Relationships>
</file>

<file path=ppt/slides/_rels/slide73.xml.rels><?xml version="1.0" encoding="UTF-8" standalone="yes"?>
<Relationships xmlns="http://schemas.openxmlformats.org/package/2006/relationships"><Relationship Id="rId8" Type="http://schemas.openxmlformats.org/officeDocument/2006/relationships/customXml" Target="../ink/ink661.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6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62.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7.xml.rels><?xml version="1.0" encoding="UTF-8" standalone="yes"?>
<Relationships xmlns="http://schemas.openxmlformats.org/package/2006/relationships"><Relationship Id="rId13" Type="http://schemas.openxmlformats.org/officeDocument/2006/relationships/customXml" Target="../ink/ink665.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678.xml"/><Relationship Id="rId21" Type="http://schemas.openxmlformats.org/officeDocument/2006/relationships/customXml" Target="../ink/ink669.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682.xml"/><Relationship Id="rId50" Type="http://schemas.openxmlformats.org/officeDocument/2006/relationships/image" Target="../media/image318.emf"/><Relationship Id="rId7" Type="http://schemas.microsoft.com/office/2007/relationships/diagramDrawing" Target="../diagrams/drawing12.xml"/><Relationship Id="rId2" Type="http://schemas.openxmlformats.org/officeDocument/2006/relationships/notesSlide" Target="../notesSlides/notesSlide77.xml"/><Relationship Id="rId16" Type="http://schemas.openxmlformats.org/officeDocument/2006/relationships/image" Target="../media/image2911.emf"/><Relationship Id="rId29" Type="http://schemas.openxmlformats.org/officeDocument/2006/relationships/customXml" Target="../ink/ink673.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677.xml"/><Relationship Id="rId40" Type="http://schemas.openxmlformats.org/officeDocument/2006/relationships/image" Target="../media/image312.emf"/><Relationship Id="rId45" Type="http://schemas.openxmlformats.org/officeDocument/2006/relationships/customXml" Target="../ink/ink681.xml"/><Relationship Id="rId53" Type="http://schemas.openxmlformats.org/officeDocument/2006/relationships/customXml" Target="../ink/ink685.xml"/><Relationship Id="rId5" Type="http://schemas.openxmlformats.org/officeDocument/2006/relationships/diagramQuickStyle" Target="../diagrams/quickStyle12.xml"/><Relationship Id="rId15" Type="http://schemas.openxmlformats.org/officeDocument/2006/relationships/customXml" Target="../ink/ink666.xml"/><Relationship Id="rId23" Type="http://schemas.openxmlformats.org/officeDocument/2006/relationships/customXml" Target="../ink/ink670.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683.xml"/><Relationship Id="rId19" Type="http://schemas.openxmlformats.org/officeDocument/2006/relationships/customXml" Target="../ink/ink668.xml"/><Relationship Id="rId31" Type="http://schemas.openxmlformats.org/officeDocument/2006/relationships/customXml" Target="../ink/ink674.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664.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72.xml"/><Relationship Id="rId30" Type="http://schemas.openxmlformats.org/officeDocument/2006/relationships/image" Target="../media/image3620.emf"/><Relationship Id="rId35" Type="http://schemas.openxmlformats.org/officeDocument/2006/relationships/customXml" Target="../ink/ink676.xml"/><Relationship Id="rId43" Type="http://schemas.openxmlformats.org/officeDocument/2006/relationships/customXml" Target="../ink/ink680.xml"/><Relationship Id="rId48" Type="http://schemas.openxmlformats.org/officeDocument/2006/relationships/image" Target="../media/image317.emf"/><Relationship Id="rId8" Type="http://schemas.openxmlformats.org/officeDocument/2006/relationships/image" Target="../media/image47.png"/><Relationship Id="rId51" Type="http://schemas.openxmlformats.org/officeDocument/2006/relationships/customXml" Target="../ink/ink684.xml"/><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67.xml"/><Relationship Id="rId25" Type="http://schemas.openxmlformats.org/officeDocument/2006/relationships/customXml" Target="../ink/ink671.xml"/><Relationship Id="rId33" Type="http://schemas.openxmlformats.org/officeDocument/2006/relationships/customXml" Target="../ink/ink675.xml"/><Relationship Id="rId38" Type="http://schemas.openxmlformats.org/officeDocument/2006/relationships/image" Target="../media/image310.emf"/><Relationship Id="rId46" Type="http://schemas.openxmlformats.org/officeDocument/2006/relationships/image" Target="../media/image316.emf"/><Relationship Id="rId20" Type="http://schemas.openxmlformats.org/officeDocument/2006/relationships/image" Target="../media/image3120.emf"/><Relationship Id="rId41" Type="http://schemas.openxmlformats.org/officeDocument/2006/relationships/customXml" Target="../ink/ink679.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s>
</file>

<file path=ppt/slides/_rels/slide78.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691.xml"/><Relationship Id="rId42" Type="http://schemas.openxmlformats.org/officeDocument/2006/relationships/image" Target="../media/image422.emf"/><Relationship Id="rId47" Type="http://schemas.openxmlformats.org/officeDocument/2006/relationships/customXml" Target="../ink/ink704.xml"/><Relationship Id="rId63" Type="http://schemas.openxmlformats.org/officeDocument/2006/relationships/customXml" Target="../ink/ink712.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686.xml"/><Relationship Id="rId32" Type="http://schemas.openxmlformats.org/officeDocument/2006/relationships/image" Target="../media/image3720.emf"/><Relationship Id="rId37" Type="http://schemas.openxmlformats.org/officeDocument/2006/relationships/customXml" Target="../ink/ink699.xml"/><Relationship Id="rId53" Type="http://schemas.openxmlformats.org/officeDocument/2006/relationships/customXml" Target="../ink/ink707.xml"/><Relationship Id="rId58" Type="http://schemas.openxmlformats.org/officeDocument/2006/relationships/image" Target="../media/image522.emf"/><Relationship Id="rId74" Type="http://schemas.openxmlformats.org/officeDocument/2006/relationships/image" Target="../media/image601.emf"/><Relationship Id="rId79" Type="http://schemas.openxmlformats.org/officeDocument/2006/relationships/customXml" Target="../ink/ink720.xml"/><Relationship Id="rId5" Type="http://schemas.openxmlformats.org/officeDocument/2006/relationships/diagramQuickStyle" Target="../diagrams/quickStyle13.xml"/><Relationship Id="rId61" Type="http://schemas.openxmlformats.org/officeDocument/2006/relationships/customXml" Target="../ink/ink711.xml"/><Relationship Id="rId19" Type="http://schemas.openxmlformats.org/officeDocument/2006/relationships/customXml" Target="../ink/ink690.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94.xml"/><Relationship Id="rId30" Type="http://schemas.openxmlformats.org/officeDocument/2006/relationships/image" Target="../media/image362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15.xml"/><Relationship Id="rId77" Type="http://schemas.openxmlformats.org/officeDocument/2006/relationships/customXml" Target="../ink/ink719.xml"/><Relationship Id="rId8" Type="http://schemas.openxmlformats.org/officeDocument/2006/relationships/image" Target="../media/image48.png"/><Relationship Id="rId51" Type="http://schemas.openxmlformats.org/officeDocument/2006/relationships/customXml" Target="../ink/ink706.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10.xml"/><Relationship Id="rId67" Type="http://schemas.openxmlformats.org/officeDocument/2006/relationships/customXml" Target="../ink/ink714.xml"/><Relationship Id="rId20" Type="http://schemas.openxmlformats.org/officeDocument/2006/relationships/image" Target="../media/image3120.emf"/><Relationship Id="rId41" Type="http://schemas.openxmlformats.org/officeDocument/2006/relationships/customXml" Target="../ink/ink701.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18.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05.xml"/><Relationship Id="rId57" Type="http://schemas.openxmlformats.org/officeDocument/2006/relationships/customXml" Target="../ink/ink709.xml"/><Relationship Id="rId10" Type="http://schemas.openxmlformats.org/officeDocument/2006/relationships/image" Target="../media/image47.png"/><Relationship Id="rId31" Type="http://schemas.openxmlformats.org/officeDocument/2006/relationships/customXml" Target="../ink/ink696.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13.xml"/><Relationship Id="rId73" Type="http://schemas.openxmlformats.org/officeDocument/2006/relationships/customXml" Target="../ink/ink717.xml"/><Relationship Id="rId78" Type="http://schemas.openxmlformats.org/officeDocument/2006/relationships/image" Target="../media/image621.emf"/><Relationship Id="rId81" Type="http://schemas.openxmlformats.org/officeDocument/2006/relationships/image" Target="../media/image50.png"/><Relationship Id="rId4" Type="http://schemas.openxmlformats.org/officeDocument/2006/relationships/diagramLayout" Target="../diagrams/layout13.xml"/><Relationship Id="rId9" Type="http://schemas.openxmlformats.org/officeDocument/2006/relationships/image" Target="../media/image49.png"/><Relationship Id="rId13" Type="http://schemas.openxmlformats.org/officeDocument/2006/relationships/customXml" Target="../ink/ink687.xml"/><Relationship Id="rId18" Type="http://schemas.openxmlformats.org/officeDocument/2006/relationships/image" Target="../media/image3070.emf"/><Relationship Id="rId39" Type="http://schemas.openxmlformats.org/officeDocument/2006/relationships/customXml" Target="../ink/ink700.xml"/><Relationship Id="rId34" Type="http://schemas.openxmlformats.org/officeDocument/2006/relationships/image" Target="../media/image3820.emf"/><Relationship Id="rId50" Type="http://schemas.openxmlformats.org/officeDocument/2006/relationships/image" Target="../media/image482.emf"/><Relationship Id="rId55" Type="http://schemas.openxmlformats.org/officeDocument/2006/relationships/customXml" Target="../ink/ink708.xml"/><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716.xml"/><Relationship Id="rId2" Type="http://schemas.openxmlformats.org/officeDocument/2006/relationships/notesSlide" Target="../notesSlides/notesSlide78.xml"/><Relationship Id="rId29" Type="http://schemas.openxmlformats.org/officeDocument/2006/relationships/customXml" Target="../ink/ink695.xml"/><Relationship Id="rId24" Type="http://schemas.openxmlformats.org/officeDocument/2006/relationships/image" Target="../media/image3320.emf"/><Relationship Id="rId40" Type="http://schemas.openxmlformats.org/officeDocument/2006/relationships/image" Target="../media/image4120.emf"/><Relationship Id="rId45" Type="http://schemas.openxmlformats.org/officeDocument/2006/relationships/customXml" Target="../ink/ink703.xml"/><Relationship Id="rId66" Type="http://schemas.openxmlformats.org/officeDocument/2006/relationships/image" Target="../media/image561.emf"/></Relationships>
</file>

<file path=ppt/slides/_rels/slide79.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customXml" Target="../ink/ink724.xml"/><Relationship Id="rId26" Type="http://schemas.openxmlformats.org/officeDocument/2006/relationships/customXml" Target="../ink/ink728.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732.xml"/><Relationship Id="rId42" Type="http://schemas.openxmlformats.org/officeDocument/2006/relationships/customXml" Target="../ink/ink736.xml"/><Relationship Id="rId47" Type="http://schemas.openxmlformats.org/officeDocument/2006/relationships/image" Target="../media/image431.emf"/><Relationship Id="rId7" Type="http://schemas.microsoft.com/office/2007/relationships/diagramDrawing" Target="../diagrams/drawing14.xml"/><Relationship Id="rId2" Type="http://schemas.openxmlformats.org/officeDocument/2006/relationships/notesSlide" Target="../notesSlides/notesSlide79.xml"/><Relationship Id="rId16" Type="http://schemas.openxmlformats.org/officeDocument/2006/relationships/customXml" Target="../ink/ink723.xml"/><Relationship Id="rId29" Type="http://schemas.openxmlformats.org/officeDocument/2006/relationships/image" Target="../media/image420.emf"/><Relationship Id="rId11" Type="http://schemas.openxmlformats.org/officeDocument/2006/relationships/customXml" Target="../ink/ink721.xml"/><Relationship Id="rId24" Type="http://schemas.openxmlformats.org/officeDocument/2006/relationships/customXml" Target="../ink/ink727.xml"/><Relationship Id="rId32" Type="http://schemas.openxmlformats.org/officeDocument/2006/relationships/customXml" Target="../ink/ink731.xml"/><Relationship Id="rId37" Type="http://schemas.openxmlformats.org/officeDocument/2006/relationships/image" Target="../media/image426.emf"/><Relationship Id="rId40" Type="http://schemas.openxmlformats.org/officeDocument/2006/relationships/customXml" Target="../ink/ink735.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29.xml"/><Relationship Id="rId36" Type="http://schemas.openxmlformats.org/officeDocument/2006/relationships/customXml" Target="../ink/ink733.xml"/><Relationship Id="rId49" Type="http://schemas.openxmlformats.org/officeDocument/2006/relationships/image" Target="../media/image433.emf"/><Relationship Id="rId10" Type="http://schemas.openxmlformats.org/officeDocument/2006/relationships/image" Target="../media/image47.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37.xml"/><Relationship Id="rId4" Type="http://schemas.openxmlformats.org/officeDocument/2006/relationships/diagramLayout" Target="../diagrams/layout14.xml"/><Relationship Id="rId9" Type="http://schemas.openxmlformats.org/officeDocument/2006/relationships/image" Target="../media/image49.png"/><Relationship Id="rId14" Type="http://schemas.openxmlformats.org/officeDocument/2006/relationships/customXml" Target="../ink/ink722.xml"/><Relationship Id="rId22" Type="http://schemas.openxmlformats.org/officeDocument/2006/relationships/customXml" Target="../ink/ink726.xml"/><Relationship Id="rId27" Type="http://schemas.openxmlformats.org/officeDocument/2006/relationships/image" Target="../media/image419.emf"/><Relationship Id="rId30" Type="http://schemas.openxmlformats.org/officeDocument/2006/relationships/customXml" Target="../ink/ink730.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39.xml"/><Relationship Id="rId8" Type="http://schemas.openxmlformats.org/officeDocument/2006/relationships/image" Target="../media/image48.png"/><Relationship Id="rId3" Type="http://schemas.openxmlformats.org/officeDocument/2006/relationships/diagramData" Target="../diagrams/data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34.xml"/><Relationship Id="rId46" Type="http://schemas.openxmlformats.org/officeDocument/2006/relationships/customXml" Target="../ink/ink738.xml"/><Relationship Id="rId20" Type="http://schemas.openxmlformats.org/officeDocument/2006/relationships/customXml" Target="../ink/ink725.xml"/><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customXml" Target="../ink/ink747.xml"/><Relationship Id="rId21" Type="http://schemas.openxmlformats.org/officeDocument/2006/relationships/image" Target="../media/image327.emf"/><Relationship Id="rId42" Type="http://schemas.openxmlformats.org/officeDocument/2006/relationships/customXml" Target="../ink/ink755.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768.xml"/><Relationship Id="rId16" Type="http://schemas.openxmlformats.org/officeDocument/2006/relationships/customXml" Target="../ink/ink742.xml"/><Relationship Id="rId11" Type="http://schemas.openxmlformats.org/officeDocument/2006/relationships/customXml" Target="../ink/ink740.xml"/><Relationship Id="rId24" Type="http://schemas.openxmlformats.org/officeDocument/2006/relationships/customXml" Target="../ink/ink746.xml"/><Relationship Id="rId32" Type="http://schemas.openxmlformats.org/officeDocument/2006/relationships/customXml" Target="../ink/ink750.xml"/><Relationship Id="rId37" Type="http://schemas.openxmlformats.org/officeDocument/2006/relationships/image" Target="../media/image426.emf"/><Relationship Id="rId40" Type="http://schemas.openxmlformats.org/officeDocument/2006/relationships/customXml" Target="../ink/ink754.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763.xml"/><Relationship Id="rId66" Type="http://schemas.openxmlformats.org/officeDocument/2006/relationships/customXml" Target="../ink/ink767.xml"/><Relationship Id="rId74" Type="http://schemas.openxmlformats.org/officeDocument/2006/relationships/customXml" Target="../ink/ink771.xml"/><Relationship Id="rId5" Type="http://schemas.openxmlformats.org/officeDocument/2006/relationships/diagramQuickStyle" Target="../diagrams/quickStyle15.xml"/><Relationship Id="rId61" Type="http://schemas.openxmlformats.org/officeDocument/2006/relationships/image" Target="../media/image439.emf"/><Relationship Id="rId19" Type="http://schemas.openxmlformats.org/officeDocument/2006/relationships/image" Target="../media/image326.emf"/><Relationship Id="rId14" Type="http://schemas.openxmlformats.org/officeDocument/2006/relationships/customXml" Target="../ink/ink741.xml"/><Relationship Id="rId22" Type="http://schemas.openxmlformats.org/officeDocument/2006/relationships/customXml" Target="../ink/ink745.xml"/><Relationship Id="rId27" Type="http://schemas.openxmlformats.org/officeDocument/2006/relationships/image" Target="../media/image419.emf"/><Relationship Id="rId30" Type="http://schemas.openxmlformats.org/officeDocument/2006/relationships/customXml" Target="../ink/ink749.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58.xml"/><Relationship Id="rId56" Type="http://schemas.openxmlformats.org/officeDocument/2006/relationships/customXml" Target="../ink/ink762.xml"/><Relationship Id="rId64" Type="http://schemas.openxmlformats.org/officeDocument/2006/relationships/customXml" Target="../ink/ink766.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48.png"/><Relationship Id="rId51" Type="http://schemas.openxmlformats.org/officeDocument/2006/relationships/image" Target="../media/image434.emf"/><Relationship Id="rId72" Type="http://schemas.openxmlformats.org/officeDocument/2006/relationships/customXml" Target="../ink/ink770.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53.xml"/><Relationship Id="rId46" Type="http://schemas.openxmlformats.org/officeDocument/2006/relationships/customXml" Target="../ink/ink757.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744.xml"/><Relationship Id="rId41" Type="http://schemas.openxmlformats.org/officeDocument/2006/relationships/image" Target="../media/image428.emf"/><Relationship Id="rId54" Type="http://schemas.openxmlformats.org/officeDocument/2006/relationships/customXml" Target="../ink/ink761.xml"/><Relationship Id="rId62" Type="http://schemas.openxmlformats.org/officeDocument/2006/relationships/customXml" Target="../ink/ink765.xml"/><Relationship Id="rId70" Type="http://schemas.openxmlformats.org/officeDocument/2006/relationships/customXml" Target="../ink/ink769.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48.xml"/><Relationship Id="rId36" Type="http://schemas.openxmlformats.org/officeDocument/2006/relationships/customXml" Target="../ink/ink752.xml"/><Relationship Id="rId49" Type="http://schemas.openxmlformats.org/officeDocument/2006/relationships/image" Target="../media/image433.emf"/><Relationship Id="rId57" Type="http://schemas.openxmlformats.org/officeDocument/2006/relationships/image" Target="../media/image437.emf"/><Relationship Id="rId10" Type="http://schemas.openxmlformats.org/officeDocument/2006/relationships/image" Target="../media/image47.png"/><Relationship Id="rId31" Type="http://schemas.openxmlformats.org/officeDocument/2006/relationships/image" Target="../media/image423.emf"/><Relationship Id="rId44" Type="http://schemas.openxmlformats.org/officeDocument/2006/relationships/customXml" Target="../ink/ink756.xml"/><Relationship Id="rId52" Type="http://schemas.openxmlformats.org/officeDocument/2006/relationships/customXml" Target="../ink/ink760.xml"/><Relationship Id="rId60" Type="http://schemas.openxmlformats.org/officeDocument/2006/relationships/customXml" Target="../ink/ink764.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49.png"/><Relationship Id="rId13" Type="http://schemas.openxmlformats.org/officeDocument/2006/relationships/image" Target="../media/image50.png"/><Relationship Id="rId18" Type="http://schemas.openxmlformats.org/officeDocument/2006/relationships/customXml" Target="../ink/ink743.xml"/><Relationship Id="rId39" Type="http://schemas.openxmlformats.org/officeDocument/2006/relationships/image" Target="../media/image427.emf"/><Relationship Id="rId34" Type="http://schemas.openxmlformats.org/officeDocument/2006/relationships/customXml" Target="../ink/ink751.xml"/><Relationship Id="rId50" Type="http://schemas.openxmlformats.org/officeDocument/2006/relationships/customXml" Target="../ink/ink759.xml"/><Relationship Id="rId55" Type="http://schemas.openxmlformats.org/officeDocument/2006/relationships/image" Target="../media/image436.emf"/><Relationship Id="rId76" Type="http://schemas.openxmlformats.org/officeDocument/2006/relationships/customXml" Target="../ink/ink772.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0.xml"/><Relationship Id="rId29" Type="http://schemas.openxmlformats.org/officeDocument/2006/relationships/image" Target="../media/image420.emf"/></Relationships>
</file>

<file path=ppt/slides/_rels/slide81.xml.rels><?xml version="1.0" encoding="UTF-8" standalone="yes"?>
<Relationships xmlns="http://schemas.openxmlformats.org/package/2006/relationships"><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788.xml"/><Relationship Id="rId63" Type="http://schemas.openxmlformats.org/officeDocument/2006/relationships/image" Target="../media/image440.emf"/><Relationship Id="rId84" Type="http://schemas.openxmlformats.org/officeDocument/2006/relationships/customXml" Target="../ink/ink809.xml"/><Relationship Id="rId138" Type="http://schemas.openxmlformats.org/officeDocument/2006/relationships/customXml" Target="../ink/ink836.xml"/><Relationship Id="rId107" Type="http://schemas.openxmlformats.org/officeDocument/2006/relationships/image" Target="../media/image465.emf"/><Relationship Id="rId11" Type="http://schemas.openxmlformats.org/officeDocument/2006/relationships/customXml" Target="../ink/ink773.xml"/><Relationship Id="rId32" Type="http://schemas.openxmlformats.org/officeDocument/2006/relationships/customXml" Target="../ink/ink783.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796.xml"/><Relationship Id="rId74" Type="http://schemas.openxmlformats.org/officeDocument/2006/relationships/customXml" Target="../ink/ink804.xml"/><Relationship Id="rId79" Type="http://schemas.openxmlformats.org/officeDocument/2006/relationships/image" Target="../media/image449.emf"/><Relationship Id="rId102" Type="http://schemas.openxmlformats.org/officeDocument/2006/relationships/customXml" Target="../ink/ink818.xml"/><Relationship Id="rId123" Type="http://schemas.openxmlformats.org/officeDocument/2006/relationships/image" Target="../media/image474.emf"/><Relationship Id="rId128" Type="http://schemas.openxmlformats.org/officeDocument/2006/relationships/customXml" Target="../ink/ink831.xml"/><Relationship Id="rId5" Type="http://schemas.openxmlformats.org/officeDocument/2006/relationships/diagramQuickStyle" Target="../diagrams/quickStyle16.xml"/><Relationship Id="rId90" Type="http://schemas.openxmlformats.org/officeDocument/2006/relationships/customXml" Target="../ink/ink812.xml"/><Relationship Id="rId95" Type="http://schemas.openxmlformats.org/officeDocument/2006/relationships/image" Target="../media/image458.emf"/><Relationship Id="rId22" Type="http://schemas.openxmlformats.org/officeDocument/2006/relationships/customXml" Target="../ink/ink778.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791.xml"/><Relationship Id="rId64" Type="http://schemas.openxmlformats.org/officeDocument/2006/relationships/customXml" Target="../ink/ink799.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826.xml"/><Relationship Id="rId134" Type="http://schemas.openxmlformats.org/officeDocument/2006/relationships/customXml" Target="../ink/ink834.xml"/><Relationship Id="rId139" Type="http://schemas.openxmlformats.org/officeDocument/2006/relationships/image" Target="../media/image483.emf"/><Relationship Id="rId80" Type="http://schemas.openxmlformats.org/officeDocument/2006/relationships/customXml" Target="../ink/ink807.xml"/><Relationship Id="rId85" Type="http://schemas.openxmlformats.org/officeDocument/2006/relationships/image" Target="../media/image453.emf"/><Relationship Id="rId12" Type="http://schemas.openxmlformats.org/officeDocument/2006/relationships/image" Target="../media/image2311.emf"/><Relationship Id="rId17" Type="http://schemas.openxmlformats.org/officeDocument/2006/relationships/image" Target="../media/image325.emf"/><Relationship Id="rId33" Type="http://schemas.openxmlformats.org/officeDocument/2006/relationships/image" Target="../media/image424.emf"/><Relationship Id="rId38" Type="http://schemas.openxmlformats.org/officeDocument/2006/relationships/customXml" Target="../ink/ink786.xml"/><Relationship Id="rId59" Type="http://schemas.openxmlformats.org/officeDocument/2006/relationships/image" Target="../media/image438.emf"/><Relationship Id="rId103" Type="http://schemas.openxmlformats.org/officeDocument/2006/relationships/image" Target="../media/image463.emf"/><Relationship Id="rId108" Type="http://schemas.openxmlformats.org/officeDocument/2006/relationships/customXml" Target="../ink/ink821.xml"/><Relationship Id="rId124" Type="http://schemas.openxmlformats.org/officeDocument/2006/relationships/customXml" Target="../ink/ink829.xml"/><Relationship Id="rId129" Type="http://schemas.openxmlformats.org/officeDocument/2006/relationships/image" Target="../media/image477.emf"/><Relationship Id="rId54" Type="http://schemas.openxmlformats.org/officeDocument/2006/relationships/customXml" Target="../ink/ink794.xml"/><Relationship Id="rId70" Type="http://schemas.openxmlformats.org/officeDocument/2006/relationships/customXml" Target="../ink/ink802.xml"/><Relationship Id="rId75" Type="http://schemas.openxmlformats.org/officeDocument/2006/relationships/image" Target="../media/image447.emf"/><Relationship Id="rId91" Type="http://schemas.openxmlformats.org/officeDocument/2006/relationships/image" Target="../media/image456.emf"/><Relationship Id="rId96" Type="http://schemas.openxmlformats.org/officeDocument/2006/relationships/customXml" Target="../ink/ink815.xml"/><Relationship Id="rId140" Type="http://schemas.openxmlformats.org/officeDocument/2006/relationships/customXml" Target="../ink/ink837.xml"/><Relationship Id="rId1" Type="http://schemas.openxmlformats.org/officeDocument/2006/relationships/slideLayout" Target="../slideLayouts/slideLayout2.xml"/><Relationship Id="rId6" Type="http://schemas.openxmlformats.org/officeDocument/2006/relationships/diagramColors" Target="../diagrams/colors16.xml"/><Relationship Id="rId23" Type="http://schemas.openxmlformats.org/officeDocument/2006/relationships/image" Target="../media/image384.emf"/><Relationship Id="rId28" Type="http://schemas.openxmlformats.org/officeDocument/2006/relationships/customXml" Target="../ink/ink781.xml"/><Relationship Id="rId49" Type="http://schemas.openxmlformats.org/officeDocument/2006/relationships/image" Target="../media/image433.emf"/><Relationship Id="rId114" Type="http://schemas.openxmlformats.org/officeDocument/2006/relationships/customXml" Target="../ink/ink824.xml"/><Relationship Id="rId119" Type="http://schemas.openxmlformats.org/officeDocument/2006/relationships/image" Target="../media/image471.emf"/><Relationship Id="rId44" Type="http://schemas.openxmlformats.org/officeDocument/2006/relationships/customXml" Target="../ink/ink789.xml"/><Relationship Id="rId60" Type="http://schemas.openxmlformats.org/officeDocument/2006/relationships/customXml" Target="../ink/ink797.xml"/><Relationship Id="rId65" Type="http://schemas.openxmlformats.org/officeDocument/2006/relationships/image" Target="../media/image441.emf"/><Relationship Id="rId81" Type="http://schemas.openxmlformats.org/officeDocument/2006/relationships/image" Target="../media/image450.emf"/><Relationship Id="rId86" Type="http://schemas.openxmlformats.org/officeDocument/2006/relationships/customXml" Target="../ink/ink810.xml"/><Relationship Id="rId130" Type="http://schemas.openxmlformats.org/officeDocument/2006/relationships/customXml" Target="../ink/ink832.xml"/><Relationship Id="rId135" Type="http://schemas.openxmlformats.org/officeDocument/2006/relationships/image" Target="../media/image480.emf"/><Relationship Id="rId13" Type="http://schemas.openxmlformats.org/officeDocument/2006/relationships/image" Target="../media/image50.png"/><Relationship Id="rId18" Type="http://schemas.openxmlformats.org/officeDocument/2006/relationships/customXml" Target="../ink/ink776.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784.xml"/><Relationship Id="rId50" Type="http://schemas.openxmlformats.org/officeDocument/2006/relationships/customXml" Target="../ink/ink792.xml"/><Relationship Id="rId55" Type="http://schemas.openxmlformats.org/officeDocument/2006/relationships/image" Target="../media/image436.emf"/><Relationship Id="rId76" Type="http://schemas.openxmlformats.org/officeDocument/2006/relationships/customXml" Target="../ink/ink805.xml"/><Relationship Id="rId97" Type="http://schemas.openxmlformats.org/officeDocument/2006/relationships/image" Target="../media/image459.emf"/><Relationship Id="rId104" Type="http://schemas.openxmlformats.org/officeDocument/2006/relationships/customXml" Target="../ink/ink819.xml"/><Relationship Id="rId120" Type="http://schemas.openxmlformats.org/officeDocument/2006/relationships/customXml" Target="../ink/ink827.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813.xml"/><Relationship Id="rId2" Type="http://schemas.openxmlformats.org/officeDocument/2006/relationships/notesSlide" Target="../notesSlides/notesSlide81.xml"/><Relationship Id="rId29" Type="http://schemas.openxmlformats.org/officeDocument/2006/relationships/image" Target="../media/image420.emf"/><Relationship Id="rId24" Type="http://schemas.openxmlformats.org/officeDocument/2006/relationships/customXml" Target="../ink/ink779.xml"/><Relationship Id="rId40" Type="http://schemas.openxmlformats.org/officeDocument/2006/relationships/customXml" Target="../ink/ink787.xml"/><Relationship Id="rId45" Type="http://schemas.openxmlformats.org/officeDocument/2006/relationships/image" Target="../media/image430.emf"/><Relationship Id="rId66" Type="http://schemas.openxmlformats.org/officeDocument/2006/relationships/customXml" Target="../ink/ink800.xml"/><Relationship Id="rId87" Type="http://schemas.openxmlformats.org/officeDocument/2006/relationships/image" Target="../media/image454.emf"/><Relationship Id="rId110" Type="http://schemas.openxmlformats.org/officeDocument/2006/relationships/customXml" Target="../ink/ink822.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835.xml"/><Relationship Id="rId61" Type="http://schemas.openxmlformats.org/officeDocument/2006/relationships/image" Target="../media/image439.emf"/><Relationship Id="rId82" Type="http://schemas.openxmlformats.org/officeDocument/2006/relationships/customXml" Target="../ink/ink808.xml"/><Relationship Id="rId19" Type="http://schemas.openxmlformats.org/officeDocument/2006/relationships/image" Target="../media/image326.emf"/><Relationship Id="rId14" Type="http://schemas.openxmlformats.org/officeDocument/2006/relationships/customXml" Target="../ink/ink774.xml"/><Relationship Id="rId30" Type="http://schemas.openxmlformats.org/officeDocument/2006/relationships/customXml" Target="../ink/ink782.xml"/><Relationship Id="rId35" Type="http://schemas.openxmlformats.org/officeDocument/2006/relationships/image" Target="../media/image425.emf"/><Relationship Id="rId56" Type="http://schemas.openxmlformats.org/officeDocument/2006/relationships/customXml" Target="../ink/ink795.xml"/><Relationship Id="rId77" Type="http://schemas.openxmlformats.org/officeDocument/2006/relationships/image" Target="../media/image448.emf"/><Relationship Id="rId100" Type="http://schemas.openxmlformats.org/officeDocument/2006/relationships/customXml" Target="../ink/ink817.xml"/><Relationship Id="rId105" Type="http://schemas.openxmlformats.org/officeDocument/2006/relationships/image" Target="../media/image464.emf"/><Relationship Id="rId126" Type="http://schemas.openxmlformats.org/officeDocument/2006/relationships/customXml" Target="../ink/ink830.xml"/><Relationship Id="rId8" Type="http://schemas.openxmlformats.org/officeDocument/2006/relationships/image" Target="../media/image48.png"/><Relationship Id="rId51" Type="http://schemas.openxmlformats.org/officeDocument/2006/relationships/image" Target="../media/image434.emf"/><Relationship Id="rId72" Type="http://schemas.openxmlformats.org/officeDocument/2006/relationships/customXml" Target="../ink/ink803.xml"/><Relationship Id="rId93" Type="http://schemas.openxmlformats.org/officeDocument/2006/relationships/image" Target="../media/image457.emf"/><Relationship Id="rId98" Type="http://schemas.openxmlformats.org/officeDocument/2006/relationships/customXml" Target="../ink/ink816.xml"/><Relationship Id="rId121" Type="http://schemas.openxmlformats.org/officeDocument/2006/relationships/image" Target="../media/image473.emf"/><Relationship Id="rId142" Type="http://schemas.openxmlformats.org/officeDocument/2006/relationships/customXml" Target="../ink/ink838.xml"/><Relationship Id="rId3" Type="http://schemas.openxmlformats.org/officeDocument/2006/relationships/diagramData" Target="../diagrams/data16.xml"/><Relationship Id="rId25" Type="http://schemas.openxmlformats.org/officeDocument/2006/relationships/image" Target="../media/image418.emf"/><Relationship Id="rId46" Type="http://schemas.openxmlformats.org/officeDocument/2006/relationships/customXml" Target="../ink/ink790.xml"/><Relationship Id="rId67" Type="http://schemas.openxmlformats.org/officeDocument/2006/relationships/image" Target="../media/image443.emf"/><Relationship Id="rId116" Type="http://schemas.openxmlformats.org/officeDocument/2006/relationships/customXml" Target="../ink/ink825.xml"/><Relationship Id="rId137" Type="http://schemas.openxmlformats.org/officeDocument/2006/relationships/image" Target="../media/image481.emf"/><Relationship Id="rId20" Type="http://schemas.openxmlformats.org/officeDocument/2006/relationships/customXml" Target="../ink/ink777.xml"/><Relationship Id="rId41" Type="http://schemas.openxmlformats.org/officeDocument/2006/relationships/image" Target="../media/image428.emf"/><Relationship Id="rId62" Type="http://schemas.openxmlformats.org/officeDocument/2006/relationships/customXml" Target="../ink/ink798.xml"/><Relationship Id="rId83" Type="http://schemas.openxmlformats.org/officeDocument/2006/relationships/image" Target="../media/image451.emf"/><Relationship Id="rId88" Type="http://schemas.openxmlformats.org/officeDocument/2006/relationships/customXml" Target="../ink/ink811.xml"/><Relationship Id="rId111" Type="http://schemas.openxmlformats.org/officeDocument/2006/relationships/image" Target="../media/image467.emf"/><Relationship Id="rId132" Type="http://schemas.openxmlformats.org/officeDocument/2006/relationships/customXml" Target="../ink/ink833.xml"/><Relationship Id="rId15" Type="http://schemas.openxmlformats.org/officeDocument/2006/relationships/image" Target="../media/image324.emf"/><Relationship Id="rId36" Type="http://schemas.openxmlformats.org/officeDocument/2006/relationships/customXml" Target="../ink/ink785.xml"/><Relationship Id="rId57" Type="http://schemas.openxmlformats.org/officeDocument/2006/relationships/image" Target="../media/image437.emf"/><Relationship Id="rId106" Type="http://schemas.openxmlformats.org/officeDocument/2006/relationships/customXml" Target="../ink/ink820.xml"/><Relationship Id="rId127" Type="http://schemas.openxmlformats.org/officeDocument/2006/relationships/image" Target="../media/image476.emf"/><Relationship Id="rId10" Type="http://schemas.openxmlformats.org/officeDocument/2006/relationships/image" Target="../media/image47.png"/><Relationship Id="rId31" Type="http://schemas.openxmlformats.org/officeDocument/2006/relationships/image" Target="../media/image423.emf"/><Relationship Id="rId52" Type="http://schemas.openxmlformats.org/officeDocument/2006/relationships/customXml" Target="../ink/ink793.xml"/><Relationship Id="rId73" Type="http://schemas.openxmlformats.org/officeDocument/2006/relationships/image" Target="../media/image446.emf"/><Relationship Id="rId78" Type="http://schemas.openxmlformats.org/officeDocument/2006/relationships/customXml" Target="../ink/ink806.xml"/><Relationship Id="rId94" Type="http://schemas.openxmlformats.org/officeDocument/2006/relationships/customXml" Target="../ink/ink814.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828.xml"/><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49.png"/><Relationship Id="rId26" Type="http://schemas.openxmlformats.org/officeDocument/2006/relationships/customXml" Target="../ink/ink780.xml"/><Relationship Id="rId47" Type="http://schemas.openxmlformats.org/officeDocument/2006/relationships/image" Target="../media/image431.emf"/><Relationship Id="rId68" Type="http://schemas.openxmlformats.org/officeDocument/2006/relationships/customXml" Target="../ink/ink801.xml"/><Relationship Id="rId89" Type="http://schemas.openxmlformats.org/officeDocument/2006/relationships/image" Target="../media/image455.emf"/><Relationship Id="rId112" Type="http://schemas.openxmlformats.org/officeDocument/2006/relationships/customXml" Target="../ink/ink823.xml"/><Relationship Id="rId133" Type="http://schemas.openxmlformats.org/officeDocument/2006/relationships/image" Target="../media/image479.emf"/><Relationship Id="rId16" Type="http://schemas.openxmlformats.org/officeDocument/2006/relationships/customXml" Target="../ink/ink77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846.xml"/><Relationship Id="rId26" Type="http://schemas.openxmlformats.org/officeDocument/2006/relationships/customXml" Target="../ink/ink850.xml"/><Relationship Id="rId3" Type="http://schemas.openxmlformats.org/officeDocument/2006/relationships/image" Target="../media/image51.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43.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3.xml"/><Relationship Id="rId16" Type="http://schemas.openxmlformats.org/officeDocument/2006/relationships/customXml" Target="../ink/ink845.xml"/><Relationship Id="rId20" Type="http://schemas.openxmlformats.org/officeDocument/2006/relationships/customXml" Target="../ink/ink847.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40.xml"/><Relationship Id="rId11" Type="http://schemas.openxmlformats.org/officeDocument/2006/relationships/image" Target="../media/image1340.emf"/><Relationship Id="rId24" Type="http://schemas.openxmlformats.org/officeDocument/2006/relationships/customXml" Target="../ink/ink849.xml"/><Relationship Id="rId32" Type="http://schemas.openxmlformats.org/officeDocument/2006/relationships/customXml" Target="../ink/ink853.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51.xml"/><Relationship Id="rId10" Type="http://schemas.openxmlformats.org/officeDocument/2006/relationships/customXml" Target="../ink/ink842.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39.xml"/><Relationship Id="rId9" Type="http://schemas.openxmlformats.org/officeDocument/2006/relationships/image" Target="../media/image1330.emf"/><Relationship Id="rId14" Type="http://schemas.openxmlformats.org/officeDocument/2006/relationships/customXml" Target="../ink/ink844.xml"/><Relationship Id="rId22" Type="http://schemas.openxmlformats.org/officeDocument/2006/relationships/customXml" Target="../ink/ink848.xml"/><Relationship Id="rId27" Type="http://schemas.openxmlformats.org/officeDocument/2006/relationships/image" Target="../media/image1420.emf"/><Relationship Id="rId30" Type="http://schemas.openxmlformats.org/officeDocument/2006/relationships/customXml" Target="../ink/ink852.xml"/><Relationship Id="rId8" Type="http://schemas.openxmlformats.org/officeDocument/2006/relationships/customXml" Target="../ink/ink841.xml"/></Relationships>
</file>

<file path=ppt/slides/_rels/slide84.xml.rels><?xml version="1.0" encoding="UTF-8" standalone="yes"?>
<Relationships xmlns="http://schemas.openxmlformats.org/package/2006/relationships"><Relationship Id="rId13" Type="http://schemas.openxmlformats.org/officeDocument/2006/relationships/image" Target="../media/image3330.emf"/><Relationship Id="rId18" Type="http://schemas.openxmlformats.org/officeDocument/2006/relationships/customXml" Target="../ink/ink861.xml"/><Relationship Id="rId26" Type="http://schemas.openxmlformats.org/officeDocument/2006/relationships/customXml" Target="../ink/ink865.xml"/><Relationship Id="rId39" Type="http://schemas.openxmlformats.org/officeDocument/2006/relationships/image" Target="../media/image3570.emf"/><Relationship Id="rId21" Type="http://schemas.openxmlformats.org/officeDocument/2006/relationships/image" Target="../media/image3370.emf"/><Relationship Id="rId34" Type="http://schemas.openxmlformats.org/officeDocument/2006/relationships/customXml" Target="../ink/ink869.xml"/><Relationship Id="rId42" Type="http://schemas.openxmlformats.org/officeDocument/2006/relationships/customXml" Target="../ink/ink873.xml"/><Relationship Id="rId7" Type="http://schemas.openxmlformats.org/officeDocument/2006/relationships/image" Target="../media/image3290.emf"/><Relationship Id="rId2" Type="http://schemas.openxmlformats.org/officeDocument/2006/relationships/notesSlide" Target="../notesSlides/notesSlide84.xml"/><Relationship Id="rId16" Type="http://schemas.openxmlformats.org/officeDocument/2006/relationships/customXml" Target="../ink/ink860.xml"/><Relationship Id="rId29" Type="http://schemas.openxmlformats.org/officeDocument/2006/relationships/image" Target="../media/image3460.emf"/><Relationship Id="rId1" Type="http://schemas.openxmlformats.org/officeDocument/2006/relationships/slideLayout" Target="../slideLayouts/slideLayout2.xml"/><Relationship Id="rId6" Type="http://schemas.openxmlformats.org/officeDocument/2006/relationships/customXml" Target="../ink/ink855.xml"/><Relationship Id="rId11" Type="http://schemas.openxmlformats.org/officeDocument/2006/relationships/image" Target="../media/image3321.emf"/><Relationship Id="rId24" Type="http://schemas.openxmlformats.org/officeDocument/2006/relationships/customXml" Target="../ink/ink864.xml"/><Relationship Id="rId32" Type="http://schemas.openxmlformats.org/officeDocument/2006/relationships/customXml" Target="../ink/ink868.xml"/><Relationship Id="rId37" Type="http://schemas.openxmlformats.org/officeDocument/2006/relationships/image" Target="../media/image3560.emf"/><Relationship Id="rId40" Type="http://schemas.openxmlformats.org/officeDocument/2006/relationships/customXml" Target="../ink/ink872.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866.xml"/><Relationship Id="rId36" Type="http://schemas.openxmlformats.org/officeDocument/2006/relationships/customXml" Target="../ink/ink870.xml"/><Relationship Id="rId10" Type="http://schemas.openxmlformats.org/officeDocument/2006/relationships/customXml" Target="../ink/ink857.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874.xml"/><Relationship Id="rId4" Type="http://schemas.openxmlformats.org/officeDocument/2006/relationships/customXml" Target="../ink/ink854.xml"/><Relationship Id="rId9" Type="http://schemas.openxmlformats.org/officeDocument/2006/relationships/image" Target="../media/image3300.emf"/><Relationship Id="rId14" Type="http://schemas.openxmlformats.org/officeDocument/2006/relationships/customXml" Target="../ink/ink859.xml"/><Relationship Id="rId22" Type="http://schemas.openxmlformats.org/officeDocument/2006/relationships/customXml" Target="../ink/ink863.xml"/><Relationship Id="rId27" Type="http://schemas.openxmlformats.org/officeDocument/2006/relationships/image" Target="../media/image3430.emf"/><Relationship Id="rId30" Type="http://schemas.openxmlformats.org/officeDocument/2006/relationships/customXml" Target="../ink/ink867.xml"/><Relationship Id="rId35" Type="http://schemas.openxmlformats.org/officeDocument/2006/relationships/image" Target="../media/image3550.emf"/><Relationship Id="rId43" Type="http://schemas.openxmlformats.org/officeDocument/2006/relationships/image" Target="../media/image3590.emf"/><Relationship Id="rId8" Type="http://schemas.openxmlformats.org/officeDocument/2006/relationships/customXml" Target="../ink/ink856.xml"/><Relationship Id="rId3" Type="http://schemas.openxmlformats.org/officeDocument/2006/relationships/image" Target="../media/image52.png"/><Relationship Id="rId12" Type="http://schemas.openxmlformats.org/officeDocument/2006/relationships/customXml" Target="../ink/ink858.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871.xml"/><Relationship Id="rId20" Type="http://schemas.openxmlformats.org/officeDocument/2006/relationships/customXml" Target="../ink/ink862.xml"/><Relationship Id="rId41" Type="http://schemas.openxmlformats.org/officeDocument/2006/relationships/image" Target="../media/image3580.emf"/></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C34D7B-B88C-40D0-84D1-76C4BA954ABB}"/>
                  </a:ext>
                </a:extLst>
              </p14:cNvPr>
              <p14:cNvContentPartPr/>
              <p14:nvPr/>
            </p14:nvContentPartPr>
            <p14:xfrm>
              <a:off x="3805084" y="4880136"/>
              <a:ext cx="3537000" cy="1739520"/>
            </p14:xfrm>
          </p:contentPart>
        </mc:Choice>
        <mc:Fallback xmlns="">
          <p:pic>
            <p:nvPicPr>
              <p:cNvPr id="8" name="Ink 7">
                <a:extLst>
                  <a:ext uri="{FF2B5EF4-FFF2-40B4-BE49-F238E27FC236}">
                    <a16:creationId xmlns:a16="http://schemas.microsoft.com/office/drawing/2014/main" xmlns:p14="http://schemas.microsoft.com/office/powerpoint/2010/main" xmlns="" id="{56C34D7B-B88C-40D0-84D1-76C4BA954ABB}"/>
                  </a:ext>
                </a:extLst>
              </p:cNvPr>
              <p:cNvPicPr/>
              <p:nvPr/>
            </p:nvPicPr>
            <p:blipFill>
              <a:blip r:embed="rId4"/>
              <a:stretch>
                <a:fillRect/>
              </a:stretch>
            </p:blipFill>
            <p:spPr>
              <a:xfrm>
                <a:off x="3790684" y="4864293"/>
                <a:ext cx="3566520" cy="1770126"/>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3003885"/>
          </a:xfrm>
        </p:spPr>
        <p:txBody>
          <a:bodyPr anchor="ctr">
            <a:normAutofit/>
          </a:bodyPr>
          <a:lstStyle/>
          <a:p>
            <a:pPr algn="ctr"/>
            <a:r>
              <a:rPr lang="en-US" sz="4700" dirty="0"/>
              <a:t>Each test should </a:t>
            </a:r>
            <a:br>
              <a:rPr lang="en-US" sz="4700" dirty="0"/>
            </a:br>
            <a:r>
              <a:rPr lang="en-US" sz="4700" dirty="0"/>
              <a:t>create its own test data</a:t>
            </a:r>
            <a:endParaRPr lang="en-US" sz="4700" u="sng" dirty="0"/>
          </a:p>
        </p:txBody>
      </p:sp>
      <p:sp>
        <p:nvSpPr>
          <p:cNvPr id="3" name="Title 1">
            <a:extLst>
              <a:ext uri="{FF2B5EF4-FFF2-40B4-BE49-F238E27FC236}">
                <a16:creationId xmlns:a16="http://schemas.microsoft.com/office/drawing/2014/main" id="{40C49870-33D6-47F7-BDFB-27B12BF2D5EF}"/>
              </a:ext>
            </a:extLst>
          </p:cNvPr>
          <p:cNvSpPr txBox="1">
            <a:spLocks/>
          </p:cNvSpPr>
          <p:nvPr/>
        </p:nvSpPr>
        <p:spPr>
          <a:xfrm>
            <a:off x="0" y="2310063"/>
            <a:ext cx="12192000" cy="43995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i="1" dirty="0"/>
              <a:t>but</a:t>
            </a:r>
            <a:br>
              <a:rPr lang="en-US" sz="4800" i="1" dirty="0"/>
            </a:br>
            <a:br>
              <a:rPr lang="en-US" sz="4800" i="1" dirty="0"/>
            </a:br>
            <a:r>
              <a:rPr lang="en-US" sz="4800" dirty="0"/>
              <a:t>only specify those values </a:t>
            </a:r>
            <a:br>
              <a:rPr lang="en-US" sz="4800" dirty="0"/>
            </a:br>
            <a:r>
              <a:rPr lang="en-US" sz="4800" dirty="0"/>
              <a:t>that are </a:t>
            </a:r>
            <a:r>
              <a:rPr lang="en-US" sz="4800" u="sng" dirty="0"/>
              <a:t>relevant to the test</a:t>
            </a:r>
          </a:p>
        </p:txBody>
      </p:sp>
    </p:spTree>
    <p:extLst>
      <p:ext uri="{BB962C8B-B14F-4D97-AF65-F5344CB8AC3E}">
        <p14:creationId xmlns:p14="http://schemas.microsoft.com/office/powerpoint/2010/main" val="41954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Tests create their own data using helpers;</a:t>
            </a:r>
            <a:br>
              <a:rPr lang="en-US" sz="3600" dirty="0">
                <a:solidFill>
                  <a:srgbClr val="013947"/>
                </a:solidFill>
              </a:rPr>
            </a:br>
            <a:r>
              <a:rPr lang="en-US" sz="3600" dirty="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49286</TotalTime>
  <Words>10191</Words>
  <Application>Microsoft Office PowerPoint</Application>
  <PresentationFormat>Widescreen</PresentationFormat>
  <Paragraphs>781</Paragraphs>
  <Slides>96</Slides>
  <Notes>96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978</cp:revision>
  <dcterms:created xsi:type="dcterms:W3CDTF">2013-12-09T01:29:59Z</dcterms:created>
  <dcterms:modified xsi:type="dcterms:W3CDTF">2019-01-04T03:59:03Z</dcterms:modified>
</cp:coreProperties>
</file>